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7" r:id="rId2"/>
    <p:sldMasterId id="2147483665" r:id="rId3"/>
    <p:sldMasterId id="2147483648" r:id="rId4"/>
    <p:sldMasterId id="2147483651" r:id="rId5"/>
    <p:sldMasterId id="2147483653" r:id="rId6"/>
    <p:sldMasterId id="2147483655" r:id="rId7"/>
    <p:sldMasterId id="2147483657" r:id="rId8"/>
    <p:sldMasterId id="2147483659" r:id="rId9"/>
    <p:sldMasterId id="2147483661" r:id="rId10"/>
    <p:sldMasterId id="2147484625" r:id="rId11"/>
  </p:sldMasterIdLst>
  <p:notesMasterIdLst>
    <p:notesMasterId r:id="rId74"/>
  </p:notesMasterIdLst>
  <p:sldIdLst>
    <p:sldId id="258" r:id="rId12"/>
    <p:sldId id="325" r:id="rId13"/>
    <p:sldId id="335" r:id="rId14"/>
    <p:sldId id="259" r:id="rId15"/>
    <p:sldId id="327" r:id="rId16"/>
    <p:sldId id="317" r:id="rId17"/>
    <p:sldId id="304" r:id="rId18"/>
    <p:sldId id="332" r:id="rId19"/>
    <p:sldId id="302" r:id="rId20"/>
    <p:sldId id="262" r:id="rId21"/>
    <p:sldId id="270" r:id="rId22"/>
    <p:sldId id="318" r:id="rId23"/>
    <p:sldId id="264" r:id="rId24"/>
    <p:sldId id="303" r:id="rId25"/>
    <p:sldId id="333" r:id="rId26"/>
    <p:sldId id="275" r:id="rId27"/>
    <p:sldId id="344" r:id="rId28"/>
    <p:sldId id="345" r:id="rId29"/>
    <p:sldId id="346" r:id="rId30"/>
    <p:sldId id="347" r:id="rId31"/>
    <p:sldId id="349" r:id="rId32"/>
    <p:sldId id="351" r:id="rId33"/>
    <p:sldId id="352" r:id="rId34"/>
    <p:sldId id="313" r:id="rId35"/>
    <p:sldId id="319" r:id="rId36"/>
    <p:sldId id="316" r:id="rId37"/>
    <p:sldId id="361" r:id="rId38"/>
    <p:sldId id="362" r:id="rId39"/>
    <p:sldId id="310" r:id="rId40"/>
    <p:sldId id="312" r:id="rId41"/>
    <p:sldId id="336" r:id="rId42"/>
    <p:sldId id="337" r:id="rId43"/>
    <p:sldId id="311" r:id="rId44"/>
    <p:sldId id="276" r:id="rId45"/>
    <p:sldId id="286" r:id="rId46"/>
    <p:sldId id="287" r:id="rId47"/>
    <p:sldId id="289" r:id="rId48"/>
    <p:sldId id="291" r:id="rId49"/>
    <p:sldId id="290" r:id="rId50"/>
    <p:sldId id="294" r:id="rId51"/>
    <p:sldId id="295" r:id="rId52"/>
    <p:sldId id="296" r:id="rId53"/>
    <p:sldId id="298" r:id="rId54"/>
    <p:sldId id="277" r:id="rId55"/>
    <p:sldId id="323" r:id="rId56"/>
    <p:sldId id="355" r:id="rId57"/>
    <p:sldId id="356" r:id="rId58"/>
    <p:sldId id="357" r:id="rId59"/>
    <p:sldId id="359" r:id="rId60"/>
    <p:sldId id="328" r:id="rId61"/>
    <p:sldId id="309" r:id="rId62"/>
    <p:sldId id="360" r:id="rId63"/>
    <p:sldId id="299" r:id="rId64"/>
    <p:sldId id="306" r:id="rId65"/>
    <p:sldId id="300" r:id="rId66"/>
    <p:sldId id="329" r:id="rId67"/>
    <p:sldId id="326" r:id="rId68"/>
    <p:sldId id="321" r:id="rId69"/>
    <p:sldId id="308" r:id="rId70"/>
    <p:sldId id="278" r:id="rId71"/>
    <p:sldId id="330" r:id="rId72"/>
    <p:sldId id="331" r:id="rId73"/>
  </p:sldIdLst>
  <p:sldSz cx="9144000" cy="6858000" type="screen4x3"/>
  <p:notesSz cx="6789738" cy="9929813"/>
  <p:defaultTextStyle>
    <a:defPPr>
      <a:defRPr lang="fr-FR"/>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Objects="1" showGuides="1">
      <p:cViewPr varScale="1">
        <p:scale>
          <a:sx n="84" d="100"/>
          <a:sy n="84" d="100"/>
        </p:scale>
        <p:origin x="1224" y="77"/>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1638"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6513" y="0"/>
            <a:ext cx="2941637" cy="498475"/>
          </a:xfrm>
          <a:prstGeom prst="rect">
            <a:avLst/>
          </a:prstGeom>
        </p:spPr>
        <p:txBody>
          <a:bodyPr vert="horz" lIns="91440" tIns="45720" rIns="91440" bIns="45720" rtlCol="0"/>
          <a:lstStyle>
            <a:lvl1pPr algn="r">
              <a:defRPr sz="1200"/>
            </a:lvl1pPr>
          </a:lstStyle>
          <a:p>
            <a:fld id="{1A4E3F32-8E73-4F0A-A653-59F991183CEF}" type="datetimeFigureOut">
              <a:rPr lang="fr-FR" smtClean="0"/>
              <a:t>28/10/2015</a:t>
            </a:fld>
            <a:endParaRPr lang="fr-FR"/>
          </a:p>
        </p:txBody>
      </p:sp>
      <p:sp>
        <p:nvSpPr>
          <p:cNvPr id="4" name="Espace réservé de l'image des diapositives 3"/>
          <p:cNvSpPr>
            <a:spLocks noGrp="1" noRot="1" noChangeAspect="1"/>
          </p:cNvSpPr>
          <p:nvPr>
            <p:ph type="sldImg" idx="2"/>
          </p:nvPr>
        </p:nvSpPr>
        <p:spPr>
          <a:xfrm>
            <a:off x="1160463" y="1241425"/>
            <a:ext cx="4468812"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78375"/>
            <a:ext cx="5430838" cy="3910013"/>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338"/>
            <a:ext cx="2941638" cy="4984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6513" y="9431338"/>
            <a:ext cx="2941637" cy="498475"/>
          </a:xfrm>
          <a:prstGeom prst="rect">
            <a:avLst/>
          </a:prstGeom>
        </p:spPr>
        <p:txBody>
          <a:bodyPr vert="horz" lIns="91440" tIns="45720" rIns="91440" bIns="45720" rtlCol="0" anchor="b"/>
          <a:lstStyle>
            <a:lvl1pPr algn="r">
              <a:defRPr sz="1200"/>
            </a:lvl1pPr>
          </a:lstStyle>
          <a:p>
            <a:fld id="{12B57795-D965-4439-9E95-289885AA1DE2}" type="slidenum">
              <a:rPr lang="fr-FR" smtClean="0"/>
              <a:t>‹N°›</a:t>
            </a:fld>
            <a:endParaRPr lang="fr-FR"/>
          </a:p>
        </p:txBody>
      </p:sp>
    </p:spTree>
    <p:extLst>
      <p:ext uri="{BB962C8B-B14F-4D97-AF65-F5344CB8AC3E}">
        <p14:creationId xmlns:p14="http://schemas.microsoft.com/office/powerpoint/2010/main" val="120586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5</a:t>
            </a:fld>
            <a:endParaRPr lang="fr-FR"/>
          </a:p>
        </p:txBody>
      </p:sp>
    </p:spTree>
    <p:extLst>
      <p:ext uri="{BB962C8B-B14F-4D97-AF65-F5344CB8AC3E}">
        <p14:creationId xmlns:p14="http://schemas.microsoft.com/office/powerpoint/2010/main" val="3540178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79450" y="4716462"/>
            <a:ext cx="5430838" cy="4468811"/>
          </a:xfrm>
          <a:prstGeom prst="rect">
            <a:avLst/>
          </a:prstGeom>
        </p:spPr>
        <p:txBody>
          <a:bodyPr lIns="91425" tIns="91425" rIns="91425" bIns="91425" anchor="ctr" anchorCtr="0">
            <a:noAutofit/>
          </a:bodyPr>
          <a:lstStyle/>
          <a:p>
            <a:pPr>
              <a:spcBef>
                <a:spcPts val="0"/>
              </a:spcBef>
              <a:buNone/>
            </a:pPr>
            <a:endParaRPr/>
          </a:p>
        </p:txBody>
      </p:sp>
      <p:sp>
        <p:nvSpPr>
          <p:cNvPr id="511" name="Shape 511"/>
          <p:cNvSpPr>
            <a:spLocks noGrp="1" noRot="1" noChangeAspect="1"/>
          </p:cNvSpPr>
          <p:nvPr>
            <p:ph type="sldImg" idx="2"/>
          </p:nvPr>
        </p:nvSpPr>
        <p:spPr>
          <a:xfrm>
            <a:off x="912813" y="744538"/>
            <a:ext cx="4964112"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24268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061E74-78C1-4D41-979F-92EEB4AD010C}" type="slidenum">
              <a:rPr lang="en-GB" smtClean="0"/>
              <a:pPr/>
              <a:t>22</a:t>
            </a:fld>
            <a:endParaRPr lang="en-GB"/>
          </a:p>
        </p:txBody>
      </p:sp>
    </p:spTree>
    <p:extLst>
      <p:ext uri="{BB962C8B-B14F-4D97-AF65-F5344CB8AC3E}">
        <p14:creationId xmlns:p14="http://schemas.microsoft.com/office/powerpoint/2010/main" val="265053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061E74-78C1-4D41-979F-92EEB4AD010C}" type="slidenum">
              <a:rPr lang="en-GB" smtClean="0"/>
              <a:pPr/>
              <a:t>23</a:t>
            </a:fld>
            <a:endParaRPr lang="en-GB"/>
          </a:p>
        </p:txBody>
      </p:sp>
    </p:spTree>
    <p:extLst>
      <p:ext uri="{BB962C8B-B14F-4D97-AF65-F5344CB8AC3E}">
        <p14:creationId xmlns:p14="http://schemas.microsoft.com/office/powerpoint/2010/main" val="286592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Privacy</a:t>
            </a:r>
            <a:r>
              <a:rPr lang="fr-FR" dirty="0" smtClean="0"/>
              <a:t>/Control</a:t>
            </a:r>
            <a:r>
              <a:rPr lang="fr-FR" baseline="0" dirty="0" smtClean="0"/>
              <a:t> issues</a:t>
            </a:r>
          </a:p>
          <a:p>
            <a:r>
              <a:rPr lang="fr-FR" baseline="0" dirty="0" err="1" smtClean="0"/>
              <a:t>Who</a:t>
            </a:r>
            <a:r>
              <a:rPr lang="fr-FR" baseline="0" dirty="0" smtClean="0"/>
              <a:t> control the server ?</a:t>
            </a:r>
          </a:p>
          <a:p>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24</a:t>
            </a:fld>
            <a:endParaRPr lang="fr-FR"/>
          </a:p>
        </p:txBody>
      </p:sp>
    </p:spTree>
    <p:extLst>
      <p:ext uri="{BB962C8B-B14F-4D97-AF65-F5344CB8AC3E}">
        <p14:creationId xmlns:p14="http://schemas.microsoft.com/office/powerpoint/2010/main" val="4239166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Everybody</a:t>
            </a:r>
            <a:r>
              <a:rPr lang="fr-FR" dirty="0" smtClean="0"/>
              <a:t> </a:t>
            </a:r>
            <a:r>
              <a:rPr lang="fr-FR" dirty="0" err="1" smtClean="0"/>
              <a:t>shares</a:t>
            </a:r>
            <a:r>
              <a:rPr lang="fr-FR" dirty="0" smtClean="0"/>
              <a:t> </a:t>
            </a:r>
            <a:r>
              <a:rPr lang="fr-FR" dirty="0" err="1" smtClean="0"/>
              <a:t>with</a:t>
            </a:r>
            <a:r>
              <a:rPr lang="fr-FR" dirty="0" smtClean="0"/>
              <a:t> </a:t>
            </a:r>
            <a:r>
              <a:rPr lang="fr-FR" dirty="0" err="1" smtClean="0"/>
              <a:t>everybody</a:t>
            </a:r>
            <a:r>
              <a:rPr lang="fr-FR" dirty="0" smtClean="0"/>
              <a:t> – </a:t>
            </a:r>
            <a:r>
              <a:rPr lang="fr-FR" dirty="0" err="1" smtClean="0"/>
              <a:t>again</a:t>
            </a:r>
            <a:r>
              <a:rPr lang="fr-FR" baseline="0" dirty="0" smtClean="0"/>
              <a:t> non control</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25</a:t>
            </a:fld>
            <a:endParaRPr lang="fr-FR"/>
          </a:p>
        </p:txBody>
      </p:sp>
    </p:spTree>
    <p:extLst>
      <p:ext uri="{BB962C8B-B14F-4D97-AF65-F5344CB8AC3E}">
        <p14:creationId xmlns:p14="http://schemas.microsoft.com/office/powerpoint/2010/main" val="3470695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transport API </a:t>
            </a:r>
            <a:r>
              <a:rPr lang="fr-FR" dirty="0" err="1" smtClean="0"/>
              <a:t>hide</a:t>
            </a:r>
            <a:r>
              <a:rPr lang="fr-FR" dirty="0" smtClean="0"/>
              <a:t> the </a:t>
            </a:r>
            <a:r>
              <a:rPr lang="fr-FR" dirty="0" err="1" smtClean="0"/>
              <a:t>underlying</a:t>
            </a:r>
            <a:r>
              <a:rPr lang="fr-FR" dirty="0" smtClean="0"/>
              <a:t> network and </a:t>
            </a:r>
            <a:r>
              <a:rPr lang="fr-FR" dirty="0" err="1" smtClean="0"/>
              <a:t>allows</a:t>
            </a:r>
            <a:r>
              <a:rPr lang="fr-FR" dirty="0" smtClean="0"/>
              <a:t> to control </a:t>
            </a:r>
            <a:r>
              <a:rPr lang="fr-FR" dirty="0" err="1" smtClean="0"/>
              <a:t>it</a:t>
            </a:r>
            <a:r>
              <a:rPr lang="fr-FR" dirty="0" smtClean="0"/>
              <a:t> to set up all </a:t>
            </a:r>
            <a:r>
              <a:rPr lang="fr-FR" dirty="0" err="1" smtClean="0"/>
              <a:t>kind</a:t>
            </a:r>
            <a:r>
              <a:rPr lang="fr-FR" dirty="0" smtClean="0"/>
              <a:t> of coordination</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26</a:t>
            </a:fld>
            <a:endParaRPr lang="fr-FR"/>
          </a:p>
        </p:txBody>
      </p:sp>
    </p:spTree>
    <p:extLst>
      <p:ext uri="{BB962C8B-B14F-4D97-AF65-F5344CB8AC3E}">
        <p14:creationId xmlns:p14="http://schemas.microsoft.com/office/powerpoint/2010/main" val="1472680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061E74-78C1-4D41-979F-92EEB4AD010C}" type="slidenum">
              <a:rPr lang="en-GB" smtClean="0"/>
              <a:pPr/>
              <a:t>28</a:t>
            </a:fld>
            <a:endParaRPr lang="en-GB"/>
          </a:p>
        </p:txBody>
      </p:sp>
    </p:spTree>
    <p:extLst>
      <p:ext uri="{BB962C8B-B14F-4D97-AF65-F5344CB8AC3E}">
        <p14:creationId xmlns:p14="http://schemas.microsoft.com/office/powerpoint/2010/main" val="2316250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Autorisation are </a:t>
            </a:r>
            <a:r>
              <a:rPr lang="fr-FR" dirty="0" err="1" smtClean="0"/>
              <a:t>managed</a:t>
            </a:r>
            <a:r>
              <a:rPr lang="fr-FR" dirty="0" smtClean="0"/>
              <a:t> </a:t>
            </a:r>
            <a:r>
              <a:rPr lang="fr-FR" dirty="0" err="1" smtClean="0"/>
              <a:t>locally</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29</a:t>
            </a:fld>
            <a:endParaRPr lang="fr-FR"/>
          </a:p>
        </p:txBody>
      </p:sp>
    </p:spTree>
    <p:extLst>
      <p:ext uri="{BB962C8B-B14F-4D97-AF65-F5344CB8AC3E}">
        <p14:creationId xmlns:p14="http://schemas.microsoft.com/office/powerpoint/2010/main" val="312170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31</a:t>
            </a:fld>
            <a:endParaRPr lang="fr-FR"/>
          </a:p>
        </p:txBody>
      </p:sp>
    </p:spTree>
    <p:extLst>
      <p:ext uri="{BB962C8B-B14F-4D97-AF65-F5344CB8AC3E}">
        <p14:creationId xmlns:p14="http://schemas.microsoft.com/office/powerpoint/2010/main" val="119748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33</a:t>
            </a:fld>
            <a:endParaRPr lang="fr-FR"/>
          </a:p>
        </p:txBody>
      </p:sp>
    </p:spTree>
    <p:extLst>
      <p:ext uri="{BB962C8B-B14F-4D97-AF65-F5344CB8AC3E}">
        <p14:creationId xmlns:p14="http://schemas.microsoft.com/office/powerpoint/2010/main" val="1537646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Training/</a:t>
            </a:r>
            <a:r>
              <a:rPr lang="fr-FR" dirty="0" err="1" smtClean="0"/>
              <a:t>Preparation</a:t>
            </a:r>
            <a:r>
              <a:rPr lang="fr-FR" dirty="0" smtClean="0"/>
              <a:t> </a:t>
            </a:r>
            <a:r>
              <a:rPr lang="fr-FR" dirty="0" err="1" smtClean="0"/>
              <a:t>is</a:t>
            </a:r>
            <a:r>
              <a:rPr lang="fr-FR" dirty="0" smtClean="0"/>
              <a:t> not </a:t>
            </a:r>
            <a:r>
              <a:rPr lang="fr-FR" dirty="0" err="1" smtClean="0"/>
              <a:t>so</a:t>
            </a:r>
            <a:r>
              <a:rPr lang="fr-FR" dirty="0" smtClean="0"/>
              <a:t> </a:t>
            </a:r>
            <a:r>
              <a:rPr lang="fr-FR" dirty="0" err="1" smtClean="0"/>
              <a:t>common</a:t>
            </a:r>
            <a:r>
              <a:rPr lang="fr-FR" dirty="0" smtClean="0"/>
              <a:t> for more</a:t>
            </a:r>
            <a:r>
              <a:rPr lang="fr-FR" baseline="0" dirty="0" smtClean="0"/>
              <a:t> </a:t>
            </a:r>
            <a:r>
              <a:rPr lang="fr-FR" baseline="0" dirty="0" err="1" smtClean="0"/>
              <a:t>traditional</a:t>
            </a:r>
            <a:r>
              <a:rPr lang="fr-FR" baseline="0" dirty="0" smtClean="0"/>
              <a:t> </a:t>
            </a:r>
            <a:r>
              <a:rPr lang="fr-FR" baseline="0" dirty="0" err="1" smtClean="0"/>
              <a:t>virtual</a:t>
            </a:r>
            <a:r>
              <a:rPr lang="fr-FR" baseline="0" dirty="0" smtClean="0"/>
              <a:t> organisations. </a:t>
            </a:r>
            <a:r>
              <a:rPr lang="fr-FR" baseline="0" dirty="0" err="1" smtClean="0"/>
              <a:t>They</a:t>
            </a:r>
            <a:r>
              <a:rPr lang="fr-FR" baseline="0" dirty="0" smtClean="0"/>
              <a:t> </a:t>
            </a:r>
            <a:r>
              <a:rPr lang="fr-FR" baseline="0" dirty="0" err="1" smtClean="0"/>
              <a:t>build</a:t>
            </a:r>
            <a:r>
              <a:rPr lang="fr-FR" baseline="0" dirty="0" smtClean="0"/>
              <a:t> on </a:t>
            </a:r>
            <a:r>
              <a:rPr lang="fr-FR" baseline="0" dirty="0" err="1" smtClean="0"/>
              <a:t>previous</a:t>
            </a:r>
            <a:r>
              <a:rPr lang="fr-FR" baseline="0" dirty="0" smtClean="0"/>
              <a:t> </a:t>
            </a:r>
            <a:r>
              <a:rPr lang="fr-FR" baseline="0" dirty="0" err="1" smtClean="0"/>
              <a:t>experience</a:t>
            </a:r>
            <a:r>
              <a:rPr lang="fr-FR" baseline="0" dirty="0" smtClean="0"/>
              <a:t> of collaboration. </a:t>
            </a:r>
            <a:r>
              <a:rPr lang="fr-FR" baseline="0" dirty="0" err="1" smtClean="0"/>
              <a:t>Still</a:t>
            </a:r>
            <a:r>
              <a:rPr lang="fr-FR" baseline="0" dirty="0" smtClean="0"/>
              <a:t> </a:t>
            </a:r>
            <a:r>
              <a:rPr lang="fr-FR" baseline="0" dirty="0" err="1" smtClean="0"/>
              <a:t>this</a:t>
            </a:r>
            <a:r>
              <a:rPr lang="fr-FR" baseline="0" dirty="0" smtClean="0"/>
              <a:t> </a:t>
            </a:r>
            <a:r>
              <a:rPr lang="fr-FR" baseline="0" dirty="0" err="1" smtClean="0"/>
              <a:t>is</a:t>
            </a:r>
            <a:r>
              <a:rPr lang="fr-FR" baseline="0" dirty="0" smtClean="0"/>
              <a:t> </a:t>
            </a:r>
            <a:r>
              <a:rPr lang="fr-FR" baseline="0" dirty="0" err="1" smtClean="0"/>
              <a:t>something</a:t>
            </a:r>
            <a:r>
              <a:rPr lang="fr-FR" baseline="0" dirty="0" smtClean="0"/>
              <a:t> </a:t>
            </a:r>
            <a:r>
              <a:rPr lang="fr-FR" baseline="0" dirty="0" err="1" smtClean="0"/>
              <a:t>we</a:t>
            </a:r>
            <a:r>
              <a:rPr lang="fr-FR" baseline="0" dirty="0" smtClean="0"/>
              <a:t> </a:t>
            </a:r>
            <a:r>
              <a:rPr lang="fr-FR" baseline="0" dirty="0" err="1" smtClean="0"/>
              <a:t>can</a:t>
            </a:r>
            <a:r>
              <a:rPr lang="fr-FR" baseline="0" dirty="0" smtClean="0"/>
              <a:t> do in </a:t>
            </a:r>
            <a:r>
              <a:rPr lang="fr-FR" baseline="0" dirty="0" err="1" smtClean="0"/>
              <a:t>university</a:t>
            </a:r>
            <a:r>
              <a:rPr lang="fr-FR" baseline="0" dirty="0" smtClean="0"/>
              <a:t>, </a:t>
            </a:r>
            <a:r>
              <a:rPr lang="fr-FR" baseline="0" dirty="0" err="1" smtClean="0"/>
              <a:t>learning</a:t>
            </a:r>
            <a:r>
              <a:rPr lang="fr-FR" baseline="0" dirty="0" smtClean="0"/>
              <a:t> people to </a:t>
            </a:r>
            <a:r>
              <a:rPr lang="fr-FR" baseline="0" dirty="0" err="1" smtClean="0"/>
              <a:t>collaborate</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7</a:t>
            </a:fld>
            <a:endParaRPr lang="fr-FR"/>
          </a:p>
        </p:txBody>
      </p:sp>
    </p:spTree>
    <p:extLst>
      <p:ext uri="{BB962C8B-B14F-4D97-AF65-F5344CB8AC3E}">
        <p14:creationId xmlns:p14="http://schemas.microsoft.com/office/powerpoint/2010/main" val="91337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process</a:t>
            </a:r>
            <a:r>
              <a:rPr lang="fr-FR" dirty="0" smtClean="0"/>
              <a:t> </a:t>
            </a:r>
            <a:r>
              <a:rPr lang="fr-FR" dirty="0" err="1" smtClean="0"/>
              <a:t>that</a:t>
            </a:r>
            <a:r>
              <a:rPr lang="fr-FR" dirty="0" smtClean="0"/>
              <a:t> </a:t>
            </a:r>
            <a:r>
              <a:rPr lang="fr-FR" dirty="0" err="1" smtClean="0"/>
              <a:t>were</a:t>
            </a:r>
            <a:r>
              <a:rPr lang="fr-FR" dirty="0" smtClean="0"/>
              <a:t> </a:t>
            </a:r>
            <a:r>
              <a:rPr lang="fr-FR" dirty="0" err="1" smtClean="0"/>
              <a:t>produced</a:t>
            </a:r>
            <a:r>
              <a:rPr lang="fr-FR" dirty="0" smtClean="0"/>
              <a:t> </a:t>
            </a:r>
            <a:r>
              <a:rPr lang="fr-FR" dirty="0" err="1" smtClean="0"/>
              <a:t>were</a:t>
            </a:r>
            <a:r>
              <a:rPr lang="fr-FR" dirty="0" smtClean="0"/>
              <a:t> </a:t>
            </a:r>
            <a:r>
              <a:rPr lang="fr-FR" dirty="0" err="1" smtClean="0"/>
              <a:t>very</a:t>
            </a:r>
            <a:r>
              <a:rPr lang="fr-FR" dirty="0" smtClean="0"/>
              <a:t> </a:t>
            </a:r>
            <a:r>
              <a:rPr lang="fr-FR" dirty="0" err="1" smtClean="0"/>
              <a:t>complex</a:t>
            </a:r>
            <a:r>
              <a:rPr lang="fr-FR" dirty="0" smtClean="0"/>
              <a:t> and</a:t>
            </a:r>
            <a:r>
              <a:rPr lang="fr-FR" baseline="0" dirty="0" smtClean="0"/>
              <a:t> </a:t>
            </a:r>
            <a:r>
              <a:rPr lang="fr-FR" baseline="0" dirty="0" err="1" smtClean="0"/>
              <a:t>would</a:t>
            </a:r>
            <a:r>
              <a:rPr lang="fr-FR" baseline="0" dirty="0" smtClean="0"/>
              <a:t> not support </a:t>
            </a:r>
            <a:r>
              <a:rPr lang="fr-FR" baseline="0" dirty="0" err="1" smtClean="0"/>
              <a:t>very</a:t>
            </a:r>
            <a:r>
              <a:rPr lang="fr-FR" baseline="0" dirty="0" smtClean="0"/>
              <a:t> </a:t>
            </a:r>
            <a:r>
              <a:rPr lang="fr-FR" baseline="0" dirty="0" err="1" smtClean="0"/>
              <a:t>well</a:t>
            </a:r>
            <a:r>
              <a:rPr lang="fr-FR" baseline="0" dirty="0" smtClean="0"/>
              <a:t> </a:t>
            </a:r>
            <a:r>
              <a:rPr lang="fr-FR" baseline="0" dirty="0" err="1" smtClean="0"/>
              <a:t>escalation</a:t>
            </a:r>
            <a:r>
              <a:rPr lang="fr-FR" baseline="0" dirty="0" smtClean="0"/>
              <a:t> – And more </a:t>
            </a:r>
            <a:r>
              <a:rPr lang="fr-FR" baseline="0" dirty="0" err="1" smtClean="0"/>
              <a:t>than</a:t>
            </a:r>
            <a:r>
              <a:rPr lang="fr-FR" baseline="0" dirty="0" smtClean="0"/>
              <a:t> </a:t>
            </a:r>
            <a:r>
              <a:rPr lang="fr-FR" baseline="0" dirty="0" err="1" smtClean="0"/>
              <a:t>that</a:t>
            </a:r>
            <a:r>
              <a:rPr lang="fr-FR" baseline="0" dirty="0" smtClean="0"/>
              <a:t> </a:t>
            </a:r>
            <a:r>
              <a:rPr lang="fr-FR" baseline="0" dirty="0" err="1" smtClean="0"/>
              <a:t>would</a:t>
            </a:r>
            <a:r>
              <a:rPr lang="fr-FR" baseline="0" dirty="0" smtClean="0"/>
              <a:t> not support </a:t>
            </a:r>
            <a:r>
              <a:rPr lang="fr-FR" baseline="0" dirty="0" err="1" smtClean="0"/>
              <a:t>very</a:t>
            </a:r>
            <a:r>
              <a:rPr lang="fr-FR" baseline="0" dirty="0" smtClean="0"/>
              <a:t> </a:t>
            </a:r>
            <a:r>
              <a:rPr lang="fr-FR" baseline="0" dirty="0" err="1" smtClean="0"/>
              <a:t>well</a:t>
            </a:r>
            <a:r>
              <a:rPr lang="fr-FR" baseline="0" dirty="0" smtClean="0"/>
              <a:t> </a:t>
            </a:r>
            <a:r>
              <a:rPr lang="fr-FR" baseline="0" dirty="0" err="1" smtClean="0"/>
              <a:t>interorganisational</a:t>
            </a:r>
            <a:r>
              <a:rPr lang="fr-FR" baseline="0" dirty="0" smtClean="0"/>
              <a:t> coordination, </a:t>
            </a:r>
            <a:r>
              <a:rPr lang="fr-FR" baseline="0" dirty="0" err="1" smtClean="0"/>
              <a:t>especially</a:t>
            </a:r>
            <a:r>
              <a:rPr lang="fr-FR" baseline="0" dirty="0" smtClean="0"/>
              <a:t> </a:t>
            </a:r>
            <a:r>
              <a:rPr lang="fr-FR" baseline="0" dirty="0" err="1" smtClean="0"/>
              <a:t>when</a:t>
            </a:r>
            <a:r>
              <a:rPr lang="fr-FR" baseline="0" dirty="0" smtClean="0"/>
              <a:t> the </a:t>
            </a:r>
            <a:r>
              <a:rPr lang="fr-FR" baseline="0" dirty="0" err="1" smtClean="0"/>
              <a:t>networ</a:t>
            </a:r>
            <a:r>
              <a:rPr lang="fr-FR" baseline="0" dirty="0" smtClean="0"/>
              <a:t> </a:t>
            </a:r>
            <a:r>
              <a:rPr lang="fr-FR" baseline="0" dirty="0" err="1" smtClean="0"/>
              <a:t>is</a:t>
            </a:r>
            <a:r>
              <a:rPr lang="fr-FR" baseline="0" dirty="0" smtClean="0"/>
              <a:t> not </a:t>
            </a:r>
            <a:r>
              <a:rPr lang="fr-FR" baseline="0" dirty="0" err="1" smtClean="0"/>
              <a:t>known</a:t>
            </a:r>
            <a:r>
              <a:rPr lang="fr-FR" baseline="0" dirty="0" smtClean="0"/>
              <a:t> in </a:t>
            </a:r>
            <a:r>
              <a:rPr lang="fr-FR" baseline="0" dirty="0" err="1" smtClean="0"/>
              <a:t>advance</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36</a:t>
            </a:fld>
            <a:endParaRPr lang="fr-FR"/>
          </a:p>
        </p:txBody>
      </p:sp>
    </p:spTree>
    <p:extLst>
      <p:ext uri="{BB962C8B-B14F-4D97-AF65-F5344CB8AC3E}">
        <p14:creationId xmlns:p14="http://schemas.microsoft.com/office/powerpoint/2010/main" val="1353216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DB9343F-422F-4D55-9484-FF0BA72C251A}" type="slidenum">
              <a:rPr lang="en-AU" smtClean="0"/>
              <a:pPr/>
              <a:t>41</a:t>
            </a:fld>
            <a:endParaRPr lang="en-AU"/>
          </a:p>
        </p:txBody>
      </p:sp>
    </p:spTree>
    <p:extLst>
      <p:ext uri="{BB962C8B-B14F-4D97-AF65-F5344CB8AC3E}">
        <p14:creationId xmlns:p14="http://schemas.microsoft.com/office/powerpoint/2010/main" val="195153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Still</a:t>
            </a:r>
            <a:r>
              <a:rPr lang="fr-FR" baseline="0" dirty="0" smtClean="0"/>
              <a:t> a large and international </a:t>
            </a:r>
            <a:r>
              <a:rPr lang="fr-FR" baseline="0" dirty="0" err="1" smtClean="0"/>
              <a:t>response</a:t>
            </a:r>
            <a:r>
              <a:rPr lang="fr-FR" baseline="0" dirty="0" smtClean="0"/>
              <a:t> of GNO and people (</a:t>
            </a:r>
            <a:r>
              <a:rPr lang="fr-FR" baseline="0" dirty="0" err="1" smtClean="0"/>
              <a:t>we</a:t>
            </a:r>
            <a:r>
              <a:rPr lang="fr-FR" baseline="0" dirty="0" smtClean="0"/>
              <a:t> </a:t>
            </a:r>
            <a:r>
              <a:rPr lang="fr-FR" baseline="0" dirty="0" err="1" smtClean="0"/>
              <a:t>will</a:t>
            </a:r>
            <a:r>
              <a:rPr lang="fr-FR" baseline="0" dirty="0" smtClean="0"/>
              <a:t> come back to </a:t>
            </a:r>
            <a:r>
              <a:rPr lang="fr-FR" baseline="0" dirty="0" err="1" smtClean="0"/>
              <a:t>it</a:t>
            </a:r>
            <a:r>
              <a:rPr lang="fr-FR" baseline="0" dirty="0" smtClean="0"/>
              <a:t>) And </a:t>
            </a:r>
            <a:r>
              <a:rPr lang="fr-FR" baseline="0" dirty="0" err="1" smtClean="0"/>
              <a:t>still</a:t>
            </a:r>
            <a:r>
              <a:rPr lang="fr-FR" baseline="0" dirty="0" smtClean="0"/>
              <a:t> coordination issues. The </a:t>
            </a:r>
            <a:r>
              <a:rPr lang="fr-FR" baseline="0" dirty="0" err="1" smtClean="0"/>
              <a:t>level</a:t>
            </a:r>
            <a:r>
              <a:rPr lang="fr-FR" baseline="0" dirty="0" smtClean="0"/>
              <a:t> of </a:t>
            </a:r>
            <a:r>
              <a:rPr lang="fr-FR" baseline="0" dirty="0" err="1" smtClean="0"/>
              <a:t>preparedness</a:t>
            </a:r>
            <a:r>
              <a:rPr lang="fr-FR" baseline="0" dirty="0" smtClean="0"/>
              <a:t> </a:t>
            </a:r>
            <a:r>
              <a:rPr lang="fr-FR" baseline="0" dirty="0" err="1" smtClean="0"/>
              <a:t>is</a:t>
            </a:r>
            <a:r>
              <a:rPr lang="fr-FR" baseline="0" dirty="0" smtClean="0"/>
              <a:t> not the </a:t>
            </a:r>
            <a:r>
              <a:rPr lang="fr-FR" baseline="0" dirty="0" err="1" smtClean="0"/>
              <a:t>same</a:t>
            </a:r>
            <a:r>
              <a:rPr lang="fr-FR" baseline="0" dirty="0" smtClean="0"/>
              <a:t> in </a:t>
            </a:r>
            <a:r>
              <a:rPr lang="fr-FR" baseline="0" dirty="0" err="1" smtClean="0"/>
              <a:t>every</a:t>
            </a:r>
            <a:r>
              <a:rPr lang="fr-FR" baseline="0" dirty="0" smtClean="0"/>
              <a:t> countries. The goal diverge </a:t>
            </a:r>
            <a:r>
              <a:rPr lang="fr-FR" baseline="0" dirty="0" err="1" smtClean="0"/>
              <a:t>between</a:t>
            </a:r>
            <a:r>
              <a:rPr lang="fr-FR" baseline="0" dirty="0" smtClean="0"/>
              <a:t> countries and organisation. This has a </a:t>
            </a:r>
            <a:r>
              <a:rPr lang="fr-FR" baseline="0" dirty="0" err="1" smtClean="0"/>
              <a:t>dramatic</a:t>
            </a:r>
            <a:r>
              <a:rPr lang="fr-FR" baseline="0" dirty="0" smtClean="0"/>
              <a:t> impact on the first </a:t>
            </a:r>
            <a:r>
              <a:rPr lang="fr-FR" baseline="0" dirty="0" err="1" smtClean="0"/>
              <a:t>victim</a:t>
            </a:r>
            <a:r>
              <a:rPr lang="fr-FR" baseline="0" dirty="0" smtClean="0"/>
              <a:t> of the </a:t>
            </a:r>
            <a:r>
              <a:rPr lang="fr-FR" baseline="0" dirty="0" err="1" smtClean="0"/>
              <a:t>crisis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50</a:t>
            </a:fld>
            <a:endParaRPr lang="fr-FR"/>
          </a:p>
        </p:txBody>
      </p:sp>
    </p:spTree>
    <p:extLst>
      <p:ext uri="{BB962C8B-B14F-4D97-AF65-F5344CB8AC3E}">
        <p14:creationId xmlns:p14="http://schemas.microsoft.com/office/powerpoint/2010/main" val="4003202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59</a:t>
            </a:fld>
            <a:endParaRPr lang="fr-FR"/>
          </a:p>
        </p:txBody>
      </p:sp>
    </p:spTree>
    <p:extLst>
      <p:ext uri="{BB962C8B-B14F-4D97-AF65-F5344CB8AC3E}">
        <p14:creationId xmlns:p14="http://schemas.microsoft.com/office/powerpoint/2010/main" val="212734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9</a:t>
            </a:fld>
            <a:endParaRPr lang="fr-FR"/>
          </a:p>
        </p:txBody>
      </p:sp>
    </p:spTree>
    <p:extLst>
      <p:ext uri="{BB962C8B-B14F-4D97-AF65-F5344CB8AC3E}">
        <p14:creationId xmlns:p14="http://schemas.microsoft.com/office/powerpoint/2010/main" val="165864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This </a:t>
            </a:r>
            <a:r>
              <a:rPr lang="fr-FR" dirty="0" err="1" smtClean="0"/>
              <a:t>event</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11</a:t>
            </a:fld>
            <a:endParaRPr lang="fr-FR"/>
          </a:p>
        </p:txBody>
      </p:sp>
    </p:spTree>
    <p:extLst>
      <p:ext uri="{BB962C8B-B14F-4D97-AF65-F5344CB8AC3E}">
        <p14:creationId xmlns:p14="http://schemas.microsoft.com/office/powerpoint/2010/main" val="4221096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Spontaneous</a:t>
            </a:r>
            <a:r>
              <a:rPr lang="fr-FR" baseline="0" dirty="0" smtClean="0"/>
              <a:t> c</a:t>
            </a:r>
            <a:r>
              <a:rPr lang="fr-FR" dirty="0" smtClean="0"/>
              <a:t>ollaborative network of people </a:t>
            </a:r>
            <a:r>
              <a:rPr lang="fr-FR" dirty="0" err="1" smtClean="0"/>
              <a:t>jon</a:t>
            </a:r>
            <a:r>
              <a:rPr lang="fr-FR" dirty="0" smtClean="0"/>
              <a:t>  to </a:t>
            </a:r>
            <a:r>
              <a:rPr lang="fr-FR" dirty="0" err="1" smtClean="0"/>
              <a:t>create</a:t>
            </a:r>
            <a:r>
              <a:rPr lang="fr-FR" dirty="0" smtClean="0"/>
              <a:t> an </a:t>
            </a:r>
            <a:r>
              <a:rPr lang="fr-FR" dirty="0" err="1" smtClean="0"/>
              <a:t>accurate</a:t>
            </a:r>
            <a:r>
              <a:rPr lang="fr-FR" dirty="0" smtClean="0"/>
              <a:t> </a:t>
            </a:r>
            <a:r>
              <a:rPr lang="fr-FR" dirty="0" err="1" smtClean="0"/>
              <a:t>map</a:t>
            </a:r>
            <a:r>
              <a:rPr lang="fr-FR" dirty="0" smtClean="0"/>
              <a:t> of Port au Prince</a:t>
            </a:r>
            <a:r>
              <a:rPr lang="fr-FR" baseline="0" dirty="0" smtClean="0"/>
              <a:t> </a:t>
            </a:r>
            <a:r>
              <a:rPr lang="fr-FR" baseline="0" dirty="0" err="1" smtClean="0"/>
              <a:t>with</a:t>
            </a:r>
            <a:r>
              <a:rPr lang="fr-FR" baseline="0" dirty="0" smtClean="0"/>
              <a:t> </a:t>
            </a:r>
            <a:r>
              <a:rPr lang="fr-FR" baseline="0" dirty="0" err="1" smtClean="0"/>
              <a:t>volunteers</a:t>
            </a:r>
            <a:r>
              <a:rPr lang="fr-FR" baseline="0" dirty="0" smtClean="0"/>
              <a:t> </a:t>
            </a:r>
            <a:r>
              <a:rPr lang="fr-FR" baseline="0" dirty="0" err="1" smtClean="0"/>
              <a:t>collecting</a:t>
            </a:r>
            <a:r>
              <a:rPr lang="fr-FR" baseline="0" dirty="0" smtClean="0"/>
              <a:t> and </a:t>
            </a:r>
            <a:r>
              <a:rPr lang="fr-FR" baseline="0" dirty="0" err="1" smtClean="0"/>
              <a:t>verifying</a:t>
            </a:r>
            <a:r>
              <a:rPr lang="fr-FR" baseline="0" dirty="0" smtClean="0"/>
              <a:t> informations. It has been </a:t>
            </a:r>
            <a:r>
              <a:rPr lang="fr-FR" baseline="0" dirty="0" err="1" smtClean="0"/>
              <a:t>recognized</a:t>
            </a:r>
            <a:r>
              <a:rPr lang="fr-FR" baseline="0" dirty="0" smtClean="0"/>
              <a:t> by the </a:t>
            </a:r>
            <a:r>
              <a:rPr lang="fr-FR" baseline="0" dirty="0" err="1" smtClean="0"/>
              <a:t>traditional</a:t>
            </a:r>
            <a:r>
              <a:rPr lang="fr-FR" baseline="0" dirty="0" smtClean="0"/>
              <a:t> organisation as a </a:t>
            </a:r>
            <a:r>
              <a:rPr lang="fr-FR" baseline="0" dirty="0" err="1" smtClean="0"/>
              <a:t>very</a:t>
            </a:r>
            <a:r>
              <a:rPr lang="fr-FR" baseline="0" dirty="0" smtClean="0"/>
              <a:t> </a:t>
            </a:r>
            <a:r>
              <a:rPr lang="fr-FR" baseline="0" dirty="0" err="1" smtClean="0"/>
              <a:t>valuable</a:t>
            </a:r>
            <a:r>
              <a:rPr lang="fr-FR" baseline="0" dirty="0" smtClean="0"/>
              <a:t> and </a:t>
            </a:r>
            <a:r>
              <a:rPr lang="fr-FR" baseline="0" dirty="0" err="1" smtClean="0"/>
              <a:t>helpful</a:t>
            </a:r>
            <a:r>
              <a:rPr lang="fr-FR" baseline="0" dirty="0" smtClean="0"/>
              <a:t> initiative. And </a:t>
            </a:r>
            <a:r>
              <a:rPr lang="fr-FR" baseline="0" dirty="0" err="1" smtClean="0"/>
              <a:t>now</a:t>
            </a:r>
            <a:r>
              <a:rPr lang="fr-FR" baseline="0" dirty="0" smtClean="0"/>
              <a:t>, </a:t>
            </a:r>
            <a:r>
              <a:rPr lang="fr-FR" baseline="0" dirty="0" err="1" smtClean="0"/>
              <a:t>there</a:t>
            </a:r>
            <a:r>
              <a:rPr lang="fr-FR" baseline="0" dirty="0" smtClean="0"/>
              <a:t> are </a:t>
            </a:r>
            <a:r>
              <a:rPr lang="fr-FR" baseline="0" dirty="0" err="1" smtClean="0"/>
              <a:t>task</a:t>
            </a:r>
            <a:r>
              <a:rPr lang="fr-FR" baseline="0" dirty="0" smtClean="0"/>
              <a:t> forces </a:t>
            </a:r>
            <a:r>
              <a:rPr lang="fr-FR" baseline="0" dirty="0" err="1" smtClean="0"/>
              <a:t>ready</a:t>
            </a:r>
            <a:r>
              <a:rPr lang="fr-FR" baseline="0" dirty="0" smtClean="0"/>
              <a:t> to help online.</a:t>
            </a:r>
            <a:endParaRPr lang="fr-FR" dirty="0"/>
          </a:p>
        </p:txBody>
      </p:sp>
      <p:sp>
        <p:nvSpPr>
          <p:cNvPr id="4" name="Espace réservé du numéro de diapositive 3"/>
          <p:cNvSpPr>
            <a:spLocks noGrp="1"/>
          </p:cNvSpPr>
          <p:nvPr>
            <p:ph type="sldNum" sz="quarter" idx="10"/>
          </p:nvPr>
        </p:nvSpPr>
        <p:spPr/>
        <p:txBody>
          <a:bodyPr/>
          <a:lstStyle/>
          <a:p>
            <a:fld id="{12B57795-D965-4439-9E95-289885AA1DE2}" type="slidenum">
              <a:rPr lang="fr-FR" smtClean="0"/>
              <a:t>14</a:t>
            </a:fld>
            <a:endParaRPr lang="fr-FR"/>
          </a:p>
        </p:txBody>
      </p:sp>
    </p:spTree>
    <p:extLst>
      <p:ext uri="{BB962C8B-B14F-4D97-AF65-F5344CB8AC3E}">
        <p14:creationId xmlns:p14="http://schemas.microsoft.com/office/powerpoint/2010/main" val="135131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a:ln/>
        </p:spPr>
      </p:sp>
      <p:sp>
        <p:nvSpPr>
          <p:cNvPr id="16386"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a:latin typeface="Times New Roman" charset="0"/>
              </a:rPr>
              <a:t>Protection against corrupted data – if there are 3 copies of a file and every read and write operation is performed on each copy. We can protect against a single, failing write operation by considering the value returned by at least two copies as being the correct one.</a:t>
            </a:r>
          </a:p>
          <a:p>
            <a:endParaRPr lang="fr-FR">
              <a:latin typeface="Times New Roman" charset="0"/>
            </a:endParaRPr>
          </a:p>
          <a:p>
            <a:r>
              <a:rPr lang="fr-FR">
                <a:latin typeface="Times New Roman" charset="0"/>
              </a:rPr>
              <a:t>Scaling in numbers – when an increasing number of processes want to access data managed by a single server. Performance can be improved by replicating the server and dividing the work.</a:t>
            </a:r>
          </a:p>
          <a:p>
            <a:r>
              <a:rPr lang="fr-FR">
                <a:latin typeface="Times New Roman" charset="0"/>
              </a:rPr>
              <a:t>Scaling with the size of a geographical area – placing a copy in the proximity of a process using them, the time to access the data decreases.</a:t>
            </a:r>
          </a:p>
          <a:p>
            <a:endParaRPr lang="fr-FR">
              <a:latin typeface="Times New Roman" charset="0"/>
            </a:endParaRPr>
          </a:p>
          <a:p>
            <a:r>
              <a:rPr lang="fr-FR">
                <a:latin typeface="Times New Roman" charset="0"/>
              </a:rPr>
              <a:t>Challenge: if a copy is modified, the others become inconsistent</a:t>
            </a:r>
          </a:p>
        </p:txBody>
      </p:sp>
      <p:sp>
        <p:nvSpPr>
          <p:cNvPr id="163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ＭＳ Ｐゴシック" charset="0"/>
                <a:cs typeface="ＭＳ Ｐゴシック" charset="0"/>
              </a:defRPr>
            </a:lvl1pPr>
            <a:lvl2pPr marL="742950" indent="-285750" eaLnBrk="0" hangingPunct="0">
              <a:defRPr sz="2200" b="1">
                <a:solidFill>
                  <a:schemeClr val="tx1"/>
                </a:solidFill>
                <a:latin typeface="Arial" charset="0"/>
                <a:ea typeface="ＭＳ Ｐゴシック" charset="0"/>
              </a:defRPr>
            </a:lvl2pPr>
            <a:lvl3pPr marL="1143000" indent="-228600" eaLnBrk="0" hangingPunct="0">
              <a:defRPr sz="2200" b="1">
                <a:solidFill>
                  <a:schemeClr val="tx1"/>
                </a:solidFill>
                <a:latin typeface="Arial" charset="0"/>
                <a:ea typeface="ＭＳ Ｐゴシック" charset="0"/>
              </a:defRPr>
            </a:lvl3pPr>
            <a:lvl4pPr marL="1600200" indent="-228600" eaLnBrk="0" hangingPunct="0">
              <a:defRPr sz="2200" b="1">
                <a:solidFill>
                  <a:schemeClr val="tx1"/>
                </a:solidFill>
                <a:latin typeface="Arial" charset="0"/>
                <a:ea typeface="ＭＳ Ｐゴシック" charset="0"/>
              </a:defRPr>
            </a:lvl4pPr>
            <a:lvl5pPr marL="2057400" indent="-228600" eaLnBrk="0" hangingPunct="0">
              <a:defRPr sz="2200" b="1">
                <a:solidFill>
                  <a:schemeClr val="tx1"/>
                </a:solidFill>
                <a:latin typeface="Arial" charset="0"/>
                <a:ea typeface="ＭＳ Ｐゴシック" charset="0"/>
              </a:defRPr>
            </a:lvl5pPr>
            <a:lvl6pPr marL="2514600" indent="-228600" algn="ctr" eaLnBrk="0" fontAlgn="base" hangingPunct="0">
              <a:lnSpc>
                <a:spcPct val="93000"/>
              </a:lnSpc>
              <a:spcBef>
                <a:spcPct val="50000"/>
              </a:spcBef>
              <a:spcAft>
                <a:spcPct val="0"/>
              </a:spcAft>
              <a:buClr>
                <a:schemeClr val="hlink"/>
              </a:buClr>
              <a:buFont typeface="Wingdings" charset="0"/>
              <a:defRPr sz="2200" b="1">
                <a:solidFill>
                  <a:schemeClr val="tx1"/>
                </a:solidFill>
                <a:latin typeface="Arial" charset="0"/>
                <a:ea typeface="ＭＳ Ｐゴシック" charset="0"/>
              </a:defRPr>
            </a:lvl6pPr>
            <a:lvl7pPr marL="2971800" indent="-228600" algn="ctr" eaLnBrk="0" fontAlgn="base" hangingPunct="0">
              <a:lnSpc>
                <a:spcPct val="93000"/>
              </a:lnSpc>
              <a:spcBef>
                <a:spcPct val="50000"/>
              </a:spcBef>
              <a:spcAft>
                <a:spcPct val="0"/>
              </a:spcAft>
              <a:buClr>
                <a:schemeClr val="hlink"/>
              </a:buClr>
              <a:buFont typeface="Wingdings" charset="0"/>
              <a:defRPr sz="2200" b="1">
                <a:solidFill>
                  <a:schemeClr val="tx1"/>
                </a:solidFill>
                <a:latin typeface="Arial" charset="0"/>
                <a:ea typeface="ＭＳ Ｐゴシック" charset="0"/>
              </a:defRPr>
            </a:lvl7pPr>
            <a:lvl8pPr marL="3429000" indent="-228600" algn="ctr" eaLnBrk="0" fontAlgn="base" hangingPunct="0">
              <a:lnSpc>
                <a:spcPct val="93000"/>
              </a:lnSpc>
              <a:spcBef>
                <a:spcPct val="50000"/>
              </a:spcBef>
              <a:spcAft>
                <a:spcPct val="0"/>
              </a:spcAft>
              <a:buClr>
                <a:schemeClr val="hlink"/>
              </a:buClr>
              <a:buFont typeface="Wingdings" charset="0"/>
              <a:defRPr sz="2200" b="1">
                <a:solidFill>
                  <a:schemeClr val="tx1"/>
                </a:solidFill>
                <a:latin typeface="Arial" charset="0"/>
                <a:ea typeface="ＭＳ Ｐゴシック" charset="0"/>
              </a:defRPr>
            </a:lvl8pPr>
            <a:lvl9pPr marL="3886200" indent="-228600" algn="ctr" eaLnBrk="0" fontAlgn="base" hangingPunct="0">
              <a:lnSpc>
                <a:spcPct val="93000"/>
              </a:lnSpc>
              <a:spcBef>
                <a:spcPct val="50000"/>
              </a:spcBef>
              <a:spcAft>
                <a:spcPct val="0"/>
              </a:spcAft>
              <a:buClr>
                <a:schemeClr val="hlink"/>
              </a:buClr>
              <a:buFont typeface="Wingdings" charset="0"/>
              <a:defRPr sz="2200" b="1">
                <a:solidFill>
                  <a:schemeClr val="tx1"/>
                </a:solidFill>
                <a:latin typeface="Arial" charset="0"/>
                <a:ea typeface="ＭＳ Ｐゴシック" charset="0"/>
              </a:defRPr>
            </a:lvl9pPr>
          </a:lstStyle>
          <a:p>
            <a:pPr eaLnBrk="1" hangingPunct="1"/>
            <a:fld id="{0BB25969-862D-5F48-A480-1CA3F95C88BB}" type="slidenum">
              <a:rPr lang="fr-FR" sz="1200" b="0">
                <a:latin typeface="Times New Roman" charset="0"/>
              </a:rPr>
              <a:pPr eaLnBrk="1" hangingPunct="1"/>
              <a:t>17</a:t>
            </a:fld>
            <a:endParaRPr lang="fr-FR" sz="1200" b="0">
              <a:latin typeface="Times New Roman" charset="0"/>
            </a:endParaRPr>
          </a:p>
        </p:txBody>
      </p:sp>
    </p:spTree>
    <p:extLst>
      <p:ext uri="{BB962C8B-B14F-4D97-AF65-F5344CB8AC3E}">
        <p14:creationId xmlns:p14="http://schemas.microsoft.com/office/powerpoint/2010/main" val="271773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061E74-78C1-4D41-979F-92EEB4AD010C}" type="slidenum">
              <a:rPr lang="en-GB" smtClean="0"/>
              <a:pPr/>
              <a:t>18</a:t>
            </a:fld>
            <a:endParaRPr lang="en-GB"/>
          </a:p>
        </p:txBody>
      </p:sp>
    </p:spTree>
    <p:extLst>
      <p:ext uri="{BB962C8B-B14F-4D97-AF65-F5344CB8AC3E}">
        <p14:creationId xmlns:p14="http://schemas.microsoft.com/office/powerpoint/2010/main" val="331820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p:cNvSpPr>
            <a:spLocks noGrp="1" noRot="1" noChangeAspect="1"/>
          </p:cNvSpPr>
          <p:nvPr>
            <p:ph type="sldImg"/>
          </p:nvPr>
        </p:nvSpPr>
        <p:spPr>
          <a:ln/>
        </p:spPr>
      </p:sp>
      <p:sp>
        <p:nvSpPr>
          <p:cNvPr id="31746"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a:t>https://support.google.com/drive/answer/2494827?hl=fr</a:t>
            </a:r>
          </a:p>
        </p:txBody>
      </p:sp>
      <p:sp>
        <p:nvSpPr>
          <p:cNvPr id="3174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545B6B-2D71-264A-9DA3-BADBD89B4A9C}" type="slidenum">
              <a:rPr lang="fr-FR" sz="1200"/>
              <a:pPr eaLnBrk="1" hangingPunct="1"/>
              <a:t>19</a:t>
            </a:fld>
            <a:endParaRPr lang="fr-FR" sz="1200"/>
          </a:p>
        </p:txBody>
      </p:sp>
    </p:spTree>
    <p:extLst>
      <p:ext uri="{BB962C8B-B14F-4D97-AF65-F5344CB8AC3E}">
        <p14:creationId xmlns:p14="http://schemas.microsoft.com/office/powerpoint/2010/main" val="200150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912813" y="744538"/>
            <a:ext cx="4964112"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43" name="Shape 543"/>
          <p:cNvSpPr txBox="1">
            <a:spLocks noGrp="1"/>
          </p:cNvSpPr>
          <p:nvPr>
            <p:ph type="body" idx="1"/>
          </p:nvPr>
        </p:nvSpPr>
        <p:spPr>
          <a:xfrm>
            <a:off x="679450" y="4716462"/>
            <a:ext cx="5430838" cy="4468811"/>
          </a:xfrm>
          <a:prstGeom prst="rect">
            <a:avLst/>
          </a:prstGeom>
          <a:noFill/>
          <a:ln>
            <a:noFill/>
          </a:ln>
        </p:spPr>
        <p:txBody>
          <a:bodyPr lIns="91425" tIns="45700" rIns="91425" bIns="45700" anchor="t" anchorCtr="0">
            <a:noAutofit/>
          </a:bodyPr>
          <a:lstStyle/>
          <a:p>
            <a:pPr>
              <a:spcBef>
                <a:spcPts val="0"/>
              </a:spcBef>
              <a:buNone/>
            </a:pPr>
            <a:endParaRPr sz="1800" b="0" i="0" u="none" strike="noStrike" cap="none" baseline="0"/>
          </a:p>
        </p:txBody>
      </p:sp>
      <p:sp>
        <p:nvSpPr>
          <p:cNvPr id="544" name="Shape 544"/>
          <p:cNvSpPr txBox="1">
            <a:spLocks noGrp="1"/>
          </p:cNvSpPr>
          <p:nvPr>
            <p:ph type="sldNum" idx="12"/>
          </p:nvPr>
        </p:nvSpPr>
        <p:spPr>
          <a:xfrm>
            <a:off x="3846512" y="9431338"/>
            <a:ext cx="2941636" cy="4968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fr-FR"/>
              <a:t> </a:t>
            </a:r>
          </a:p>
        </p:txBody>
      </p:sp>
    </p:spTree>
    <p:extLst>
      <p:ext uri="{BB962C8B-B14F-4D97-AF65-F5344CB8AC3E}">
        <p14:creationId xmlns:p14="http://schemas.microsoft.com/office/powerpoint/2010/main" val="2732248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5" name="Image 4" descr="premiere-page-sc-fr.bmp"/>
          <p:cNvPicPr>
            <a:picLocks noChangeAspect="1"/>
          </p:cNvPicPr>
          <p:nvPr userDrawn="1"/>
        </p:nvPicPr>
        <p:blipFill>
          <a:blip r:embed="rId2" cstate="screen"/>
          <a:stretch>
            <a:fillRect/>
          </a:stretch>
        </p:blipFill>
        <p:spPr>
          <a:xfrm>
            <a:off x="1" y="0"/>
            <a:ext cx="9135548" cy="6854705"/>
          </a:xfrm>
          <a:prstGeom prst="rect">
            <a:avLst/>
          </a:prstGeom>
        </p:spPr>
      </p:pic>
      <p:sp>
        <p:nvSpPr>
          <p:cNvPr id="48132" name="Rectangle 4"/>
          <p:cNvSpPr>
            <a:spLocks noGrp="1" noChangeArrowheads="1"/>
          </p:cNvSpPr>
          <p:nvPr>
            <p:ph type="ctrTitle"/>
          </p:nvPr>
        </p:nvSpPr>
        <p:spPr bwMode="white">
          <a:xfrm>
            <a:off x="1006475" y="2924175"/>
            <a:ext cx="7626350" cy="1976438"/>
          </a:xfrm>
        </p:spPr>
        <p:txBody>
          <a:bodyPr anchor="b"/>
          <a:lstStyle>
            <a:lvl1pPr>
              <a:lnSpc>
                <a:spcPct val="90000"/>
              </a:lnSpc>
              <a:defRPr sz="3800"/>
            </a:lvl1pPr>
          </a:lstStyle>
          <a:p>
            <a:pPr lvl="0"/>
            <a:r>
              <a:rPr lang="fr-FR" noProof="0" smtClean="0"/>
              <a:t>Cliquez pour modifier le style du titre</a:t>
            </a:r>
          </a:p>
        </p:txBody>
      </p:sp>
      <p:sp>
        <p:nvSpPr>
          <p:cNvPr id="48133" name="Rectangle 5"/>
          <p:cNvSpPr>
            <a:spLocks noGrp="1" noChangeArrowheads="1"/>
          </p:cNvSpPr>
          <p:nvPr>
            <p:ph type="subTitle" idx="1"/>
          </p:nvPr>
        </p:nvSpPr>
        <p:spPr bwMode="white">
          <a:xfrm>
            <a:off x="1006475" y="4965700"/>
            <a:ext cx="7626350" cy="1435100"/>
          </a:xfrm>
        </p:spPr>
        <p:txBody>
          <a:bodyPr/>
          <a:lstStyle>
            <a:lvl1pPr>
              <a:lnSpc>
                <a:spcPct val="100000"/>
              </a:lnSpc>
              <a:defRPr sz="2300" b="1"/>
            </a:lvl1pPr>
          </a:lstStyle>
          <a:p>
            <a:pPr lvl="0"/>
            <a:r>
              <a:rPr lang="fr-FR" noProof="0" smtClean="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10"/>
          <p:cNvSpPr>
            <a:spLocks noGrp="1" noChangeArrowheads="1"/>
          </p:cNvSpPr>
          <p:nvPr>
            <p:ph type="sldNum" sz="quarter" idx="12"/>
          </p:nvPr>
        </p:nvSpPr>
        <p:spPr>
          <a:ln/>
        </p:spPr>
        <p:txBody>
          <a:bodyPr/>
          <a:lstStyle>
            <a:lvl1pPr>
              <a:defRPr/>
            </a:lvl1pPr>
          </a:lstStyle>
          <a:p>
            <a:pPr>
              <a:defRPr/>
            </a:pPr>
            <a:r>
              <a:rPr lang="fr-FR"/>
              <a:t>- </a:t>
            </a:r>
            <a:fld id="{866F860D-294A-4CE7-BE1D-B7CBC03ABED9}" type="slidenum">
              <a:rPr lang="fr-FR"/>
              <a:pPr>
                <a:defRPr/>
              </a:pPr>
              <a:t>‹N°›</a:t>
            </a:fld>
            <a:endParaRPr lang="fr-F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kaki"/>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0484"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20485"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defRPr sz="2300" b="1">
                <a:solidFill>
                  <a:schemeClr val="bg1"/>
                </a:solidFill>
              </a:defRPr>
            </a:lvl1pPr>
          </a:lstStyle>
          <a:p>
            <a:pPr lvl="0"/>
            <a:r>
              <a:rPr lang="fr-FR" noProof="0" dirty="0" smtClean="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88183FA9-A32E-4BE2-A235-AFB901322D06}" type="slidenum">
              <a:rPr lang="fr-FR"/>
              <a:pPr>
                <a:defRPr/>
              </a:pPr>
              <a:t>‹N°›</a:t>
            </a:fld>
            <a:endParaRPr lang="fr-F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CF176FA-7579-4FAD-93EE-FE4CC762E780}"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lr>
                <a:schemeClr val="bg2"/>
              </a:buClr>
              <a:buFont typeface="Arial" pitchFamily="34" charset="0"/>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E1206D5-4F53-4226-A6DF-522A5ECE7E60}" type="slidenum">
              <a:rPr lang="fr-FR"/>
              <a:pPr>
                <a:defRPr/>
              </a:pPr>
              <a:t>‹N°›</a:t>
            </a:fld>
            <a:endParaRPr lang="fr-F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A56E8741-B263-4DF1-A4B3-F92A89568462}" type="slidenum">
              <a:rPr lang="fr-FR"/>
              <a:pPr>
                <a:defRPr/>
              </a:pPr>
              <a:t>‹N°›</a:t>
            </a:fld>
            <a:endParaRPr lang="fr-FR"/>
          </a:p>
        </p:txBody>
      </p:sp>
      <p:sp>
        <p:nvSpPr>
          <p:cNvPr id="10"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BA1D0AC6-4B56-4881-82C9-E1C786FED1CE}" type="slidenum">
              <a:rPr lang="fr-FR"/>
              <a:pPr>
                <a:defRPr/>
              </a:pPr>
              <a:t>‹N°›</a:t>
            </a:fld>
            <a:endParaRPr lang="fr-FR"/>
          </a:p>
        </p:txBody>
      </p:sp>
      <p:sp>
        <p:nvSpPr>
          <p:cNvPr id="12" name="Espace réservé du contenu 2"/>
          <p:cNvSpPr>
            <a:spLocks noGrp="1"/>
          </p:cNvSpPr>
          <p:nvPr>
            <p:ph sz="half" idx="13"/>
          </p:nvPr>
        </p:nvSpPr>
        <p:spPr>
          <a:xfrm>
            <a:off x="456240" y="2105247"/>
            <a:ext cx="4253983" cy="4167962"/>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4"/>
          </p:nvPr>
        </p:nvSpPr>
        <p:spPr>
          <a:xfrm>
            <a:off x="4890978" y="2137144"/>
            <a:ext cx="3933936" cy="4282706"/>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80D65655-DFF4-4582-A39B-92EBC7723995}" type="slidenum">
              <a:rPr lang="fr-FR"/>
              <a:pPr>
                <a:defRPr/>
              </a:pPr>
              <a:t>‹N°›</a:t>
            </a:fld>
            <a:endParaRPr lang="fr-F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6C28BF0B-9B5F-4221-8855-72E4D0C970C5}" type="slidenum">
              <a:rPr lang="fr-FR"/>
              <a:pPr>
                <a:defRPr/>
              </a:pPr>
              <a:t>‹N°›</a:t>
            </a:fld>
            <a:endParaRPr lang="fr-F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7A33EBB4-3945-42AF-A5B8-B8A169A61719}" type="slidenum">
              <a:rPr lang="fr-FR"/>
              <a:pPr>
                <a:defRPr/>
              </a:pPr>
              <a:t>‹N°›</a:t>
            </a:fld>
            <a:endParaRPr lang="fr-FR"/>
          </a:p>
        </p:txBody>
      </p:sp>
      <p:sp>
        <p:nvSpPr>
          <p:cNvPr id="8" name="Espace réservé du contenu 2"/>
          <p:cNvSpPr>
            <a:spLocks noGrp="1"/>
          </p:cNvSpPr>
          <p:nvPr>
            <p:ph sz="half" idx="13"/>
          </p:nvPr>
        </p:nvSpPr>
        <p:spPr>
          <a:xfrm>
            <a:off x="4572000" y="331122"/>
            <a:ext cx="4188542" cy="575996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C904ACD3-799D-4BE6-9F31-948BE2D12F24}"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474663"/>
            <a:ext cx="1884362" cy="5983287"/>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349375" y="474663"/>
            <a:ext cx="5503863" cy="59832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10"/>
          <p:cNvSpPr>
            <a:spLocks noGrp="1" noChangeArrowheads="1"/>
          </p:cNvSpPr>
          <p:nvPr>
            <p:ph type="sldNum" sz="quarter" idx="12"/>
          </p:nvPr>
        </p:nvSpPr>
        <p:spPr>
          <a:ln/>
        </p:spPr>
        <p:txBody>
          <a:bodyPr/>
          <a:lstStyle>
            <a:lvl1pPr>
              <a:defRPr/>
            </a:lvl1pPr>
          </a:lstStyle>
          <a:p>
            <a:pPr>
              <a:defRPr/>
            </a:pPr>
            <a:r>
              <a:rPr lang="fr-FR"/>
              <a:t>- </a:t>
            </a:r>
            <a:fld id="{3E55A44E-46FB-483C-9632-6FF41985DE24}" type="slidenum">
              <a:rPr lang="fr-FR"/>
              <a:pPr>
                <a:defRPr/>
              </a:pPr>
              <a:t>‹N°›</a:t>
            </a:fld>
            <a:endParaRPr lang="fr-F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CCF3D89-96BD-44C0-B099-9A47086BB2E5}" type="slidenum">
              <a:rPr lang="fr-FR"/>
              <a:pPr>
                <a:defRPr/>
              </a:pPr>
              <a:t>‹N°›</a:t>
            </a:fld>
            <a:endParaRPr lang="fr-FR"/>
          </a:p>
        </p:txBody>
      </p:sp>
      <p:sp>
        <p:nvSpPr>
          <p:cNvPr id="7"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10EFCE8-B2FB-4E4B-96C4-119BB80E853F}" type="slidenum">
              <a:rPr lang="fr-FR"/>
              <a:pPr>
                <a:defRPr/>
              </a:pPr>
              <a:t>‹N°›</a:t>
            </a:fld>
            <a:endParaRPr lang="fr-FR"/>
          </a:p>
        </p:txBody>
      </p:sp>
      <p:sp>
        <p:nvSpPr>
          <p:cNvPr id="7" name="Espace réservé du contenu 2"/>
          <p:cNvSpPr>
            <a:spLocks noGrp="1"/>
          </p:cNvSpPr>
          <p:nvPr>
            <p:ph sz="half" idx="13"/>
          </p:nvPr>
        </p:nvSpPr>
        <p:spPr>
          <a:xfrm rot="5400000">
            <a:off x="858630" y="335988"/>
            <a:ext cx="5347904"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orange"/>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2532"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22533"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defRPr sz="2300" b="1">
                <a:solidFill>
                  <a:schemeClr val="bg1"/>
                </a:solidFill>
              </a:defRPr>
            </a:lvl1pPr>
          </a:lstStyle>
          <a:p>
            <a:pPr lvl="0"/>
            <a:r>
              <a:rPr lang="fr-FR" noProof="0" dirty="0" smtClean="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D89659B-47F0-4051-B8C2-F34B6A3C1395}" type="slidenum">
              <a:rPr lang="fr-FR"/>
              <a:pPr>
                <a:defRPr/>
              </a:pPr>
              <a:t>‹N°›</a:t>
            </a:fld>
            <a:endParaRPr lang="fr-F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5CC93B46-292B-42F7-951C-C479D70CC244}"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lr>
                <a:schemeClr val="bg2"/>
              </a:buClr>
              <a:buFont typeface="Arial" pitchFamily="34" charset="0"/>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42B384D3-89DE-4328-9A16-5300D4DCD93B}" type="slidenum">
              <a:rPr lang="fr-FR"/>
              <a:pPr>
                <a:defRPr/>
              </a:pPr>
              <a:t>‹N°›</a:t>
            </a:fld>
            <a:endParaRPr lang="fr-F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0C12ACA8-31EF-4CA5-AA57-95821EAAB283}" type="slidenum">
              <a:rPr lang="fr-FR"/>
              <a:pPr>
                <a:defRPr/>
              </a:pPr>
              <a:t>‹N°›</a:t>
            </a:fld>
            <a:endParaRPr lang="fr-FR"/>
          </a:p>
        </p:txBody>
      </p:sp>
      <p:sp>
        <p:nvSpPr>
          <p:cNvPr id="10"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C93B2AED-3A07-4029-8615-1A158CE863D7}" type="slidenum">
              <a:rPr lang="fr-FR"/>
              <a:pPr>
                <a:defRPr/>
              </a:pPr>
              <a:t>‹N°›</a:t>
            </a:fld>
            <a:endParaRPr lang="fr-FR"/>
          </a:p>
        </p:txBody>
      </p:sp>
      <p:sp>
        <p:nvSpPr>
          <p:cNvPr id="12" name="Espace réservé du contenu 2"/>
          <p:cNvSpPr>
            <a:spLocks noGrp="1"/>
          </p:cNvSpPr>
          <p:nvPr>
            <p:ph sz="half" idx="13"/>
          </p:nvPr>
        </p:nvSpPr>
        <p:spPr>
          <a:xfrm>
            <a:off x="488138" y="2158409"/>
            <a:ext cx="4083862" cy="425080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4"/>
          </p:nvPr>
        </p:nvSpPr>
        <p:spPr>
          <a:xfrm>
            <a:off x="4572000" y="2190307"/>
            <a:ext cx="3955312" cy="4229543"/>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1759C1DB-1F66-4272-8F5A-629A0D58AFE6}" type="slidenum">
              <a:rPr lang="fr-FR"/>
              <a:pPr>
                <a:defRPr/>
              </a:pPr>
              <a:t>‹N°›</a:t>
            </a:fld>
            <a:endParaRPr lang="fr-F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C50F47B8-3F38-47B3-98FC-4F7AF3F1379F}"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DDDDDD"/>
        </a:solidFill>
        <a:effectLst/>
      </p:bgPr>
    </p:bg>
    <p:spTree>
      <p:nvGrpSpPr>
        <p:cNvPr id="1" name=""/>
        <p:cNvGrpSpPr/>
        <p:nvPr/>
      </p:nvGrpSpPr>
      <p:grpSpPr>
        <a:xfrm>
          <a:off x="0" y="0"/>
          <a:ext cx="0" cy="0"/>
          <a:chOff x="0" y="0"/>
          <a:chExt cx="0" cy="0"/>
        </a:xfrm>
      </p:grpSpPr>
      <p:sp>
        <p:nvSpPr>
          <p:cNvPr id="156676" name="Rectangle 4"/>
          <p:cNvSpPr>
            <a:spLocks noGrp="1" noChangeArrowheads="1"/>
          </p:cNvSpPr>
          <p:nvPr>
            <p:ph type="ctrTitle"/>
          </p:nvPr>
        </p:nvSpPr>
        <p:spPr bwMode="white">
          <a:xfrm>
            <a:off x="1006475" y="2925763"/>
            <a:ext cx="7626350" cy="1976437"/>
          </a:xfrm>
        </p:spPr>
        <p:txBody>
          <a:bodyPr anchor="b"/>
          <a:lstStyle>
            <a:lvl1pPr>
              <a:lnSpc>
                <a:spcPct val="90000"/>
              </a:lnSpc>
              <a:defRPr sz="3800">
                <a:solidFill>
                  <a:schemeClr val="bg1"/>
                </a:solidFill>
              </a:defRPr>
            </a:lvl1pPr>
          </a:lstStyle>
          <a:p>
            <a:pPr lvl="0"/>
            <a:r>
              <a:rPr lang="fr-FR" noProof="0" smtClean="0"/>
              <a:t>Cliquez pour modifier le style du titre</a:t>
            </a:r>
          </a:p>
        </p:txBody>
      </p:sp>
      <p:sp>
        <p:nvSpPr>
          <p:cNvPr id="156677" name="Rectangle 5"/>
          <p:cNvSpPr>
            <a:spLocks noGrp="1" noChangeArrowheads="1"/>
          </p:cNvSpPr>
          <p:nvPr>
            <p:ph type="subTitle" idx="1"/>
          </p:nvPr>
        </p:nvSpPr>
        <p:spPr bwMode="white">
          <a:xfrm>
            <a:off x="1006475" y="4965700"/>
            <a:ext cx="7626350" cy="1436688"/>
          </a:xfrm>
          <a:prstGeom prst="rect">
            <a:avLst/>
          </a:prstGeom>
        </p:spPr>
        <p:txBody>
          <a:bodyPr/>
          <a:lstStyle>
            <a:lvl1pPr>
              <a:lnSpc>
                <a:spcPct val="100000"/>
              </a:lnSpc>
              <a:defRPr sz="2300" b="1">
                <a:solidFill>
                  <a:schemeClr val="bg1"/>
                </a:solidFill>
              </a:defRPr>
            </a:lvl1pPr>
          </a:lstStyle>
          <a:p>
            <a:pPr lvl="0"/>
            <a:r>
              <a:rPr lang="fr-FR" noProof="0" smtClean="0"/>
              <a:t>Cliquez pour modifier le style des sous-titres du masque</a:t>
            </a:r>
          </a:p>
        </p:txBody>
      </p:sp>
      <p:grpSp>
        <p:nvGrpSpPr>
          <p:cNvPr id="11" name="Groupe 10"/>
          <p:cNvGrpSpPr/>
          <p:nvPr userDrawn="1"/>
        </p:nvGrpSpPr>
        <p:grpSpPr>
          <a:xfrm>
            <a:off x="0" y="0"/>
            <a:ext cx="4318000" cy="3238500"/>
            <a:chOff x="0" y="0"/>
            <a:chExt cx="4318000" cy="3238500"/>
          </a:xfrm>
        </p:grpSpPr>
        <p:pic>
          <p:nvPicPr>
            <p:cNvPr id="4" name="Picture 8" descr="logo_couv"/>
            <p:cNvPicPr>
              <a:picLocks noChangeAspect="1" noChangeArrowheads="1"/>
            </p:cNvPicPr>
            <p:nvPr userDrawn="1"/>
          </p:nvPicPr>
          <p:blipFill>
            <a:blip r:embed="rId2" cstate="screen"/>
            <a:srcRect/>
            <a:stretch>
              <a:fillRect/>
            </a:stretch>
          </p:blipFill>
          <p:spPr bwMode="auto">
            <a:xfrm>
              <a:off x="0" y="0"/>
              <a:ext cx="4318000" cy="3238500"/>
            </a:xfrm>
            <a:prstGeom prst="rect">
              <a:avLst/>
            </a:prstGeom>
            <a:noFill/>
            <a:ln w="9525">
              <a:noFill/>
              <a:miter lim="800000"/>
              <a:headEnd/>
              <a:tailEnd/>
            </a:ln>
          </p:spPr>
        </p:pic>
        <p:pic>
          <p:nvPicPr>
            <p:cNvPr id="10" name="Image 9" descr="tab pour visuel-sc-fr.bmp"/>
            <p:cNvPicPr>
              <a:picLocks noChangeAspect="1"/>
            </p:cNvPicPr>
            <p:nvPr userDrawn="1"/>
          </p:nvPicPr>
          <p:blipFill>
            <a:blip r:embed="rId3" cstate="screen"/>
            <a:stretch>
              <a:fillRect/>
            </a:stretch>
          </p:blipFill>
          <p:spPr>
            <a:xfrm>
              <a:off x="1115616" y="1628800"/>
              <a:ext cx="2429878" cy="1176829"/>
            </a:xfrm>
            <a:prstGeom prst="rect">
              <a:avLst/>
            </a:prstGeom>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B333C5B7-3750-4A54-8586-C78723FAA0A7}" type="slidenum">
              <a:rPr lang="fr-FR"/>
              <a:pPr>
                <a:defRPr/>
              </a:pPr>
              <a:t>‹N°›</a:t>
            </a:fld>
            <a:endParaRPr lang="fr-FR"/>
          </a:p>
        </p:txBody>
      </p:sp>
      <p:sp>
        <p:nvSpPr>
          <p:cNvPr id="8" name="Espace réservé du contenu 2"/>
          <p:cNvSpPr>
            <a:spLocks noGrp="1"/>
          </p:cNvSpPr>
          <p:nvPr>
            <p:ph sz="half" idx="13"/>
          </p:nvPr>
        </p:nvSpPr>
        <p:spPr>
          <a:xfrm>
            <a:off x="4572000" y="331122"/>
            <a:ext cx="4188542" cy="575996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6AB48E4F-37F9-4F79-BBB9-0125FEC456F5}" type="slidenum">
              <a:rPr lang="fr-FR"/>
              <a:pPr>
                <a:defRPr/>
              </a:pPr>
              <a:t>‹N°›</a:t>
            </a:fld>
            <a:endParaRPr lang="fr-F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B0580F09-B1EC-472E-AC88-3CFABA1BEBF2}" type="slidenum">
              <a:rPr lang="fr-FR"/>
              <a:pPr>
                <a:defRPr/>
              </a:pPr>
              <a:t>‹N°›</a:t>
            </a:fld>
            <a:endParaRPr lang="fr-FR"/>
          </a:p>
        </p:txBody>
      </p:sp>
      <p:sp>
        <p:nvSpPr>
          <p:cNvPr id="7"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852996F-463E-4774-935B-A3E0BE0F44F0}" type="slidenum">
              <a:rPr lang="fr-FR"/>
              <a:pPr>
                <a:defRPr/>
              </a:pPr>
              <a:t>‹N°›</a:t>
            </a:fld>
            <a:endParaRPr lang="fr-FR"/>
          </a:p>
        </p:txBody>
      </p:sp>
      <p:sp>
        <p:nvSpPr>
          <p:cNvPr id="7" name="Espace réservé du contenu 2"/>
          <p:cNvSpPr>
            <a:spLocks noGrp="1"/>
          </p:cNvSpPr>
          <p:nvPr>
            <p:ph sz="half" idx="13"/>
          </p:nvPr>
        </p:nvSpPr>
        <p:spPr>
          <a:xfrm rot="5400000">
            <a:off x="851256" y="328614"/>
            <a:ext cx="5362652"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liste à puce">
    <p:spTree>
      <p:nvGrpSpPr>
        <p:cNvPr id="1" name=""/>
        <p:cNvGrpSpPr/>
        <p:nvPr/>
      </p:nvGrpSpPr>
      <p:grpSpPr>
        <a:xfrm>
          <a:off x="0" y="0"/>
          <a:ext cx="0" cy="0"/>
          <a:chOff x="0" y="0"/>
          <a:chExt cx="0" cy="0"/>
        </a:xfrm>
      </p:grpSpPr>
      <p:sp>
        <p:nvSpPr>
          <p:cNvPr id="2" name="Titre 1"/>
          <p:cNvSpPr>
            <a:spLocks noGrp="1"/>
          </p:cNvSpPr>
          <p:nvPr>
            <p:ph type="title"/>
          </p:nvPr>
        </p:nvSpPr>
        <p:spPr>
          <a:xfrm>
            <a:off x="539552" y="350838"/>
            <a:ext cx="8496944" cy="1143000"/>
          </a:xfrm>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dirty="0"/>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dirty="0"/>
          </a:p>
        </p:txBody>
      </p:sp>
      <p:sp>
        <p:nvSpPr>
          <p:cNvPr id="8" name="Espace réservé du contenu 2"/>
          <p:cNvSpPr>
            <a:spLocks noGrp="1"/>
          </p:cNvSpPr>
          <p:nvPr>
            <p:ph idx="1"/>
          </p:nvPr>
        </p:nvSpPr>
        <p:spPr>
          <a:xfrm>
            <a:off x="539552" y="1517820"/>
            <a:ext cx="8496944" cy="4719492"/>
          </a:xfrm>
          <a:prstGeom prst="rect">
            <a:avLst/>
          </a:prstGeom>
        </p:spPr>
        <p:txBody>
          <a:bodyPr/>
          <a:lstStyle>
            <a:lvl1pPr marL="342900" indent="-342900">
              <a:buClr>
                <a:srgbClr val="FF0000"/>
              </a:buClr>
              <a:buFont typeface="Wingdings" charset="2"/>
              <a:buChar char="§"/>
              <a:defRPr lang="fr-FR" sz="2400" dirty="0" smtClean="0">
                <a:solidFill>
                  <a:schemeClr val="tx2"/>
                </a:solidFill>
                <a:latin typeface="+mn-lt"/>
                <a:ea typeface="+mn-ea"/>
                <a:cs typeface="+mn-cs"/>
              </a:defRPr>
            </a:lvl1pPr>
            <a:lvl2pPr marL="704850" indent="-342900">
              <a:buFont typeface="Arial"/>
              <a:buChar char="•"/>
              <a:defRPr sz="2200"/>
            </a:lvl2pPr>
            <a:lvl3pPr marL="1076325" indent="-342900">
              <a:buFont typeface="Arial"/>
              <a:buChar char="•"/>
              <a:defRPr sz="2000"/>
            </a:lvl3pPr>
            <a:lvl4pPr marL="1438275" indent="371475">
              <a:buFont typeface="Wingdings" charset="2"/>
              <a:buChar char="§"/>
              <a:defRPr lang="fr-FR" sz="1800" dirty="0" smtClean="0">
                <a:solidFill>
                  <a:schemeClr val="tx2"/>
                </a:solidFill>
                <a:latin typeface="+mn-lt"/>
                <a:ea typeface="ＭＳ Ｐゴシック" pitchFamily="23" charset="-128"/>
                <a:cs typeface="+mn-cs"/>
              </a:defRPr>
            </a:lvl4pPr>
            <a:lvl5pPr marL="1790700" indent="361950">
              <a:buFont typeface="Wingdings" charset="2"/>
              <a:buChar char="§"/>
              <a:defRPr sz="1600"/>
            </a:lvl5pPr>
          </a:lstStyle>
          <a:p>
            <a:pPr lvl="0"/>
            <a:r>
              <a:rPr lang="fr-FR" dirty="0" smtClean="0"/>
              <a:t>Cliquez pour modifier les styles du texte du masque</a:t>
            </a:r>
          </a:p>
          <a:p>
            <a:pPr lvl="1"/>
            <a:r>
              <a:rPr lang="fr-FR" dirty="0" smtClean="0"/>
              <a:t>Deuxième niveau</a:t>
            </a:r>
          </a:p>
          <a:p>
            <a:pPr marL="1076325" lvl="2" indent="371475" algn="l" rtl="0" eaLnBrk="0" fontAlgn="base" hangingPunct="0">
              <a:lnSpc>
                <a:spcPct val="125000"/>
              </a:lnSpc>
              <a:spcBef>
                <a:spcPct val="0"/>
              </a:spcBef>
              <a:spcAft>
                <a:spcPct val="0"/>
              </a:spcAft>
              <a:buChar char="–"/>
            </a:pPr>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2045192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kaki"/>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0484"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r>
              <a:rPr lang="fr-FR"/>
              <a:t>Cliquez pour modifier le style du titre</a:t>
            </a:r>
          </a:p>
        </p:txBody>
      </p:sp>
      <p:sp>
        <p:nvSpPr>
          <p:cNvPr id="20485"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Font typeface="Arial" pitchFamily="34" charset="0"/>
              <a:buNone/>
              <a:defRPr sz="2300" b="1">
                <a:solidFill>
                  <a:schemeClr val="bg1"/>
                </a:solidFill>
              </a:defRPr>
            </a:lvl1pPr>
          </a:lstStyle>
          <a:p>
            <a:r>
              <a:rPr lang="fr-FR" dirty="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rgbClr val="808080"/>
                </a:solidFill>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rgbClr val="808080"/>
                </a:solidFill>
                <a:ea typeface="ＭＳ Ｐゴシック" pitchFamily="34" charset="-128"/>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rgbClr val="808080"/>
                </a:solidFill>
              </a:defRPr>
            </a:lvl1pPr>
          </a:lstStyle>
          <a:p>
            <a:pPr>
              <a:defRPr/>
            </a:pPr>
            <a:r>
              <a:rPr lang="fr-FR"/>
              <a:t>- </a:t>
            </a:r>
            <a:fld id="{6FC597C9-1F54-46B0-9695-3555D471BDB8}" type="slidenum">
              <a:rPr lang="fr-FR"/>
              <a:pPr>
                <a:defRPr/>
              </a:pPr>
              <a:t>‹N°›</a:t>
            </a:fld>
            <a:endParaRPr lang="fr-F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1BBE4E4C-D542-484A-BF16-90EBB42224C8}"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buFont typeface="Arial" pitchFamily="34" charset="0"/>
              <a:buChar cha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lr>
                <a:schemeClr val="bg2"/>
              </a:buClr>
              <a:buFont typeface="Arial" pitchFamily="34" charset="0"/>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BF799CCB-3FB7-49AF-883F-7B14B9F1542F}" type="slidenum">
              <a:rPr lang="fr-FR"/>
              <a:pPr>
                <a:defRPr/>
              </a:pPr>
              <a:t>‹N°›</a:t>
            </a:fld>
            <a:endParaRPr lang="fr-F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68367D39-FA3B-4CAF-9F36-39342E1BD5BC}" type="slidenum">
              <a:rPr lang="fr-FR"/>
              <a:pPr>
                <a:defRPr/>
              </a:pPr>
              <a:t>‹N°›</a:t>
            </a:fld>
            <a:endParaRPr lang="fr-FR"/>
          </a:p>
        </p:txBody>
      </p:sp>
      <p:sp>
        <p:nvSpPr>
          <p:cNvPr id="10"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liste à puc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sz="2400"/>
            </a:lvl1pPr>
            <a:lvl2pPr marL="361950" indent="352425">
              <a:defRPr/>
            </a:lvl2pPr>
            <a:lvl3pPr marL="1076325" indent="361950">
              <a:defRPr sz="2000"/>
            </a:lvl3pPr>
            <a:lvl4pPr marL="1438275" indent="371475">
              <a:defRPr sz="1800"/>
            </a:lvl4pPr>
            <a:lvl5pPr marL="1790700" indent="361950">
              <a:defRPr sz="16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dirty="0"/>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2FEFE3E-5266-48F6-9D02-A7873B043BC0}" type="slidenum">
              <a:rPr lang="fr-FR"/>
              <a:pPr>
                <a:defRPr/>
              </a:pPr>
              <a:t>‹N°›</a:t>
            </a:fld>
            <a:endParaRPr lang="fr-F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Espace réservé de la date 6"/>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8" name="Espace réservé du pied de page 7"/>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r>
              <a:rPr lang="fr-FR"/>
              <a:t>- </a:t>
            </a:r>
            <a:fld id="{3E3CCCAB-CDF9-4B87-B3AA-B07CAC788D87}" type="slidenum">
              <a:rPr lang="fr-FR"/>
              <a:pPr>
                <a:defRPr/>
              </a:pPr>
              <a:t>‹N°›</a:t>
            </a:fld>
            <a:endParaRPr lang="fr-FR"/>
          </a:p>
        </p:txBody>
      </p:sp>
      <p:sp>
        <p:nvSpPr>
          <p:cNvPr id="12" name="Espace réservé du contenu 2"/>
          <p:cNvSpPr>
            <a:spLocks noGrp="1"/>
          </p:cNvSpPr>
          <p:nvPr>
            <p:ph sz="half" idx="13"/>
          </p:nvPr>
        </p:nvSpPr>
        <p:spPr>
          <a:xfrm>
            <a:off x="477505" y="2158409"/>
            <a:ext cx="4094495" cy="4250808"/>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4"/>
          </p:nvPr>
        </p:nvSpPr>
        <p:spPr>
          <a:xfrm>
            <a:off x="4748028" y="2083981"/>
            <a:ext cx="4151423" cy="4325236"/>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4" name="Espace réservé du pied de page 3"/>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2"/>
          </p:nvPr>
        </p:nvSpPr>
        <p:spPr/>
        <p:txBody>
          <a:bodyPr/>
          <a:lstStyle>
            <a:lvl1pPr>
              <a:defRPr/>
            </a:lvl1pPr>
          </a:lstStyle>
          <a:p>
            <a:pPr>
              <a:defRPr/>
            </a:pPr>
            <a:r>
              <a:rPr lang="fr-FR"/>
              <a:t>- </a:t>
            </a:r>
            <a:fld id="{2477A6C7-62D4-4FEE-9368-D20D98FEBD55}" type="slidenum">
              <a:rPr lang="fr-FR"/>
              <a:pPr>
                <a:defRPr/>
              </a:pPr>
              <a:t>‹N°›</a:t>
            </a:fld>
            <a:endParaRPr lang="fr-F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3" name="Espace réservé du pied de page 2"/>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t>- </a:t>
            </a:r>
            <a:fld id="{3D35C9E3-8D6E-4060-98BD-E38DA679094F}" type="slidenum">
              <a:rPr lang="fr-FR"/>
              <a:pPr>
                <a:defRPr/>
              </a:pPr>
              <a:t>‹N°›</a:t>
            </a:fld>
            <a:endParaRPr lang="fr-F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1AE16350-F62D-4F36-A614-6E2FB6BD3C6C}" type="slidenum">
              <a:rPr lang="fr-FR"/>
              <a:pPr>
                <a:defRPr/>
              </a:pPr>
              <a:t>‹N°›</a:t>
            </a:fld>
            <a:endParaRPr lang="fr-FR"/>
          </a:p>
        </p:txBody>
      </p:sp>
      <p:sp>
        <p:nvSpPr>
          <p:cNvPr id="8" name="Espace réservé du contenu 2"/>
          <p:cNvSpPr>
            <a:spLocks noGrp="1"/>
          </p:cNvSpPr>
          <p:nvPr>
            <p:ph idx="1"/>
          </p:nvPr>
        </p:nvSpPr>
        <p:spPr>
          <a:xfrm>
            <a:off x="3575050" y="273050"/>
            <a:ext cx="5111750" cy="5853113"/>
          </a:xfrm>
          <a:prstGeom prst="rect">
            <a:avLst/>
          </a:prstGeom>
        </p:spPr>
        <p:txBody>
          <a:bodyPr/>
          <a:lstStyle>
            <a:lvl1pPr>
              <a:buClr>
                <a:srgbClr val="FF0000"/>
              </a:buClr>
              <a:buFont typeface="Arial" pitchFamily="34" charset="0"/>
              <a:buChar cha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marL="444500" lvl="1" indent="455613" algn="l" defTabSz="200025" rtl="0" eaLnBrk="0" fontAlgn="base" hangingPunct="0">
              <a:lnSpc>
                <a:spcPct val="170000"/>
              </a:lnSpc>
              <a:spcBef>
                <a:spcPct val="0"/>
              </a:spcBef>
              <a:spcAft>
                <a:spcPct val="0"/>
              </a:spcAft>
              <a:buClr>
                <a:schemeClr val="bg2"/>
              </a:buClr>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B72D17F6-14A7-4F5E-930D-799867F89D2D}" type="slidenum">
              <a:rPr lang="fr-FR"/>
              <a:pPr>
                <a:defRPr/>
              </a:pPr>
              <a:t>‹N°›</a:t>
            </a:fld>
            <a:endParaRPr lang="fr-F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AE524A20-76BC-447B-9B68-CDCB716F6898}" type="slidenum">
              <a:rPr lang="fr-FR"/>
              <a:pPr>
                <a:defRPr/>
              </a:pPr>
              <a:t>‹N°›</a:t>
            </a:fld>
            <a:endParaRPr lang="fr-FR"/>
          </a:p>
        </p:txBody>
      </p:sp>
      <p:sp>
        <p:nvSpPr>
          <p:cNvPr id="8"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buFont typeface="Arial" pitchFamily="34" charset="0"/>
              <a:buChar cha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pour modifier le style du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B8542203-7A2F-4F00-8C9C-B877E9137DCA}" type="slidenum">
              <a:rPr lang="fr-FR"/>
              <a:pPr>
                <a:defRPr/>
              </a:pPr>
              <a:t>‹N°›</a:t>
            </a:fld>
            <a:endParaRPr lang="fr-FR"/>
          </a:p>
        </p:txBody>
      </p:sp>
      <p:sp>
        <p:nvSpPr>
          <p:cNvPr id="7" name="Espace réservé du contenu 2"/>
          <p:cNvSpPr>
            <a:spLocks noGrp="1"/>
          </p:cNvSpPr>
          <p:nvPr>
            <p:ph sz="half" idx="13"/>
          </p:nvPr>
        </p:nvSpPr>
        <p:spPr>
          <a:xfrm rot="5400000">
            <a:off x="851256" y="328614"/>
            <a:ext cx="5362652" cy="5767309"/>
          </a:xfrm>
          <a:prstGeom prst="rect">
            <a:avLst/>
          </a:prstGeom>
        </p:spPr>
        <p:txBody>
          <a:bodyPr/>
          <a:lstStyle>
            <a:lvl1pPr>
              <a:buClr>
                <a:srgbClr val="FF0000"/>
              </a:buClr>
              <a:buFont typeface="Arial" pitchFamily="34" charset="0"/>
              <a:buChar cha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B15B99BE-6035-43F0-BAA9-A49E7E3DCE59}"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dirty="0"/>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F2D9AD59-0221-400E-A868-F33C0BCA50B0}" type="slidenum">
              <a:rPr lang="fr-FR"/>
              <a:pPr>
                <a:defRPr/>
              </a:pPr>
              <a:t>‹N°›</a:t>
            </a:fld>
            <a:endParaRPr lang="fr-FR"/>
          </a:p>
        </p:txBody>
      </p:sp>
      <p:sp>
        <p:nvSpPr>
          <p:cNvPr id="8"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9"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217E0F9F-BD46-4E55-AF91-DF6BF8BEA411}" type="slidenum">
              <a:rPr lang="fr-FR"/>
              <a:pPr>
                <a:defRPr/>
              </a:pPr>
              <a:t>‹N°›</a:t>
            </a:fld>
            <a:endParaRPr lang="fr-FR"/>
          </a:p>
        </p:txBody>
      </p:sp>
      <p:sp>
        <p:nvSpPr>
          <p:cNvPr id="10" name="Espace réservé du contenu 2"/>
          <p:cNvSpPr>
            <a:spLocks noGrp="1"/>
          </p:cNvSpPr>
          <p:nvPr>
            <p:ph sz="half" idx="13"/>
          </p:nvPr>
        </p:nvSpPr>
        <p:spPr>
          <a:xfrm>
            <a:off x="445607" y="1641327"/>
            <a:ext cx="412639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4"/>
          </p:nvPr>
        </p:nvSpPr>
        <p:spPr>
          <a:xfrm>
            <a:off x="4572000" y="1641327"/>
            <a:ext cx="4008474"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0B9D243D-F9C0-4E0C-B003-1556338B5CE0}"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8D68F26B-E493-43B4-A0D1-A7C7B876D25B}"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buClr>
                <a:srgbClr val="FF0000"/>
              </a:buClr>
              <a:defRPr sz="2400"/>
            </a:lvl1pPr>
            <a:lvl2pPr marL="444500" indent="455613">
              <a:defRPr sz="2200"/>
            </a:lvl2pPr>
            <a:lvl3pPr marL="814388" indent="527050">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985B404F-82AA-4656-B7BB-2C42C12A43F0}"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10"/>
          <p:cNvSpPr>
            <a:spLocks noGrp="1" noChangeArrowheads="1"/>
          </p:cNvSpPr>
          <p:nvPr>
            <p:ph type="sldNum" sz="quarter" idx="12"/>
          </p:nvPr>
        </p:nvSpPr>
        <p:spPr>
          <a:ln/>
        </p:spPr>
        <p:txBody>
          <a:bodyPr/>
          <a:lstStyle>
            <a:lvl1pPr>
              <a:defRPr/>
            </a:lvl1pPr>
          </a:lstStyle>
          <a:p>
            <a:pPr>
              <a:defRPr/>
            </a:pPr>
            <a:r>
              <a:rPr lang="fr-FR"/>
              <a:t>- </a:t>
            </a:r>
            <a:fld id="{4322A8F9-4C25-4794-AD0F-214AA33FDF3C}"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9CDB2FD-9F06-45BF-B617-B7F633254698}"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1349375" y="2187575"/>
            <a:ext cx="7540625" cy="4203700"/>
          </a:xfrm>
          <a:prstGeom prst="rect">
            <a:avLst/>
          </a:prstGeom>
        </p:spPr>
        <p:txBody>
          <a:bodyPr vert="eaVert"/>
          <a:lstStyle>
            <a:lvl1pPr>
              <a:buClr>
                <a:srgbClr val="FF0000"/>
              </a:buClr>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265A9D1-E72B-4781-A089-9CFF8FA4332C}"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474663"/>
            <a:ext cx="1884362" cy="5916612"/>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1349375" y="474663"/>
            <a:ext cx="5503863" cy="5916612"/>
          </a:xfrm>
          <a:prstGeom prst="rect">
            <a:avLst/>
          </a:prstGeom>
        </p:spPr>
        <p:txBody>
          <a:bodyPr vert="eaVert"/>
          <a:lstStyle>
            <a:lvl1pPr>
              <a:buClr>
                <a:srgbClr val="FF0000"/>
              </a:buClr>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4856DA4-6962-4A2C-ACDA-737F7D272E26}"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extLst>
      <p:ext uri="{BB962C8B-B14F-4D97-AF65-F5344CB8AC3E}">
        <p14:creationId xmlns:p14="http://schemas.microsoft.com/office/powerpoint/2010/main" val="3938377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liste à puce">
    <p:spTree>
      <p:nvGrpSpPr>
        <p:cNvPr id="1" name=""/>
        <p:cNvGrpSpPr/>
        <p:nvPr/>
      </p:nvGrpSpPr>
      <p:grpSpPr>
        <a:xfrm>
          <a:off x="0" y="0"/>
          <a:ext cx="0" cy="0"/>
          <a:chOff x="0" y="0"/>
          <a:chExt cx="0" cy="0"/>
        </a:xfrm>
      </p:grpSpPr>
      <p:sp>
        <p:nvSpPr>
          <p:cNvPr id="2" name="Titre 1"/>
          <p:cNvSpPr>
            <a:spLocks noGrp="1"/>
          </p:cNvSpPr>
          <p:nvPr>
            <p:ph type="title"/>
          </p:nvPr>
        </p:nvSpPr>
        <p:spPr>
          <a:xfrm>
            <a:off x="539552" y="350838"/>
            <a:ext cx="8496944" cy="1143000"/>
          </a:xfrm>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dirty="0"/>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dirty="0"/>
          </a:p>
        </p:txBody>
      </p:sp>
      <p:sp>
        <p:nvSpPr>
          <p:cNvPr id="8" name="Espace réservé du contenu 2"/>
          <p:cNvSpPr>
            <a:spLocks noGrp="1"/>
          </p:cNvSpPr>
          <p:nvPr>
            <p:ph idx="1"/>
          </p:nvPr>
        </p:nvSpPr>
        <p:spPr>
          <a:xfrm>
            <a:off x="539552" y="1517820"/>
            <a:ext cx="8496944" cy="4719492"/>
          </a:xfrm>
          <a:prstGeom prst="rect">
            <a:avLst/>
          </a:prstGeom>
        </p:spPr>
        <p:txBody>
          <a:bodyPr/>
          <a:lstStyle>
            <a:lvl1pPr marL="342900" indent="-342900">
              <a:buClr>
                <a:srgbClr val="FF0000"/>
              </a:buClr>
              <a:buFont typeface="Wingdings" charset="2"/>
              <a:buChar char="§"/>
              <a:defRPr lang="fr-FR" sz="2400" dirty="0" smtClean="0">
                <a:solidFill>
                  <a:schemeClr val="tx2"/>
                </a:solidFill>
                <a:latin typeface="+mn-lt"/>
                <a:ea typeface="+mn-ea"/>
                <a:cs typeface="+mn-cs"/>
              </a:defRPr>
            </a:lvl1pPr>
            <a:lvl2pPr marL="704850" indent="-342900">
              <a:buFont typeface="Arial"/>
              <a:buChar char="•"/>
              <a:defRPr sz="2200"/>
            </a:lvl2pPr>
            <a:lvl3pPr marL="1076325" indent="-342900">
              <a:buFont typeface="Arial"/>
              <a:buChar char="•"/>
              <a:defRPr sz="2000"/>
            </a:lvl3pPr>
            <a:lvl4pPr marL="1438275" indent="371475">
              <a:buFont typeface="Wingdings" charset="2"/>
              <a:buChar char="§"/>
              <a:defRPr lang="fr-FR" sz="1800" dirty="0" smtClean="0">
                <a:solidFill>
                  <a:schemeClr val="tx2"/>
                </a:solidFill>
                <a:latin typeface="+mn-lt"/>
                <a:ea typeface="ＭＳ Ｐゴシック" pitchFamily="23" charset="-128"/>
                <a:cs typeface="+mn-cs"/>
              </a:defRPr>
            </a:lvl4pPr>
            <a:lvl5pPr marL="1790700" indent="361950">
              <a:buFont typeface="Wingdings" charset="2"/>
              <a:buChar char="§"/>
              <a:defRPr sz="1600"/>
            </a:lvl5pPr>
          </a:lstStyle>
          <a:p>
            <a:pPr lvl="0"/>
            <a:r>
              <a:rPr lang="fr-FR" dirty="0" smtClean="0"/>
              <a:t>Cliquez pour modifier les styles du texte du masque</a:t>
            </a:r>
          </a:p>
          <a:p>
            <a:pPr lvl="1"/>
            <a:r>
              <a:rPr lang="fr-FR" dirty="0" smtClean="0"/>
              <a:t>Deuxième niveau</a:t>
            </a:r>
          </a:p>
          <a:p>
            <a:pPr marL="1076325" lvl="2" indent="371475" algn="l" rtl="0" eaLnBrk="0" fontAlgn="base" hangingPunct="0">
              <a:lnSpc>
                <a:spcPct val="125000"/>
              </a:lnSpc>
              <a:spcBef>
                <a:spcPct val="0"/>
              </a:spcBef>
              <a:spcAft>
                <a:spcPct val="0"/>
              </a:spcAft>
              <a:buChar char="–"/>
            </a:pPr>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969775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titre et contenu">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349375" y="350837"/>
            <a:ext cx="7540625" cy="11430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400" name="Shape 400"/>
          <p:cNvSpPr txBox="1">
            <a:spLocks noGrp="1"/>
          </p:cNvSpPr>
          <p:nvPr>
            <p:ph type="dt" idx="10"/>
          </p:nvPr>
        </p:nvSpPr>
        <p:spPr>
          <a:xfrm>
            <a:off x="6578600" y="6489700"/>
            <a:ext cx="2011362" cy="27304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r>
              <a:rPr lang="fr-FR" smtClean="0"/>
              <a:t>29/10/2015</a:t>
            </a:r>
            <a:endParaRPr/>
          </a:p>
        </p:txBody>
      </p:sp>
      <p:sp>
        <p:nvSpPr>
          <p:cNvPr id="401" name="Shape 401"/>
          <p:cNvSpPr txBox="1">
            <a:spLocks noGrp="1"/>
          </p:cNvSpPr>
          <p:nvPr>
            <p:ph type="ftr" idx="11"/>
          </p:nvPr>
        </p:nvSpPr>
        <p:spPr>
          <a:xfrm>
            <a:off x="1349375" y="6488112"/>
            <a:ext cx="5218112" cy="27304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r>
              <a:rPr lang="en-US" smtClean="0"/>
              <a:t>IscramMed 2015 Keynote – Large Scale Collaborative Systems and Crisis Management</a:t>
            </a:r>
            <a:endParaRPr/>
          </a:p>
        </p:txBody>
      </p:sp>
      <p:sp>
        <p:nvSpPr>
          <p:cNvPr id="402" name="Shape 402"/>
          <p:cNvSpPr txBox="1">
            <a:spLocks noGrp="1"/>
          </p:cNvSpPr>
          <p:nvPr>
            <p:ph type="sldNum" idx="12"/>
          </p:nvPr>
        </p:nvSpPr>
        <p:spPr>
          <a:xfrm>
            <a:off x="8618538" y="6488112"/>
            <a:ext cx="525462" cy="27304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403" name="Shape 403"/>
          <p:cNvSpPr txBox="1">
            <a:spLocks noGrp="1"/>
          </p:cNvSpPr>
          <p:nvPr>
            <p:ph type="body" idx="1"/>
          </p:nvPr>
        </p:nvSpPr>
        <p:spPr>
          <a:xfrm>
            <a:off x="1349375" y="1988840"/>
            <a:ext cx="7540625" cy="4203699"/>
          </a:xfrm>
          <a:prstGeom prst="rect">
            <a:avLst/>
          </a:prstGeom>
          <a:noFill/>
          <a:ln>
            <a:noFill/>
          </a:ln>
        </p:spPr>
        <p:txBody>
          <a:bodyPr lIns="91425" tIns="91425" rIns="91425" bIns="91425" anchor="t" anchorCtr="0"/>
          <a:lstStyle>
            <a:lvl1pPr algn="l" rtl="0">
              <a:lnSpc>
                <a:spcPct val="170000"/>
              </a:lnSpc>
              <a:spcBef>
                <a:spcPts val="0"/>
              </a:spcBef>
              <a:spcAft>
                <a:spcPts val="0"/>
              </a:spcAft>
              <a:buClr>
                <a:srgbClr val="FF0000"/>
              </a:buClr>
              <a:buFont typeface="Arial"/>
              <a:buNone/>
              <a:defRPr/>
            </a:lvl1pPr>
            <a:lvl2pPr marL="361950" indent="488950" rtl="0">
              <a:spcBef>
                <a:spcPts val="0"/>
              </a:spcBef>
              <a:buFont typeface="Arial"/>
              <a:buChar char="•"/>
              <a:defRPr/>
            </a:lvl2pPr>
            <a:lvl3pPr marL="1076325" indent="358775" rtl="0">
              <a:spcBef>
                <a:spcPts val="0"/>
              </a:spcBef>
              <a:buFont typeface="Arial"/>
              <a:buNone/>
              <a:defRPr/>
            </a:lvl3pPr>
            <a:lvl4pPr marL="1438275" indent="365125" rtl="0">
              <a:spcBef>
                <a:spcPts val="0"/>
              </a:spcBef>
              <a:buClr>
                <a:schemeClr val="dk2"/>
              </a:buClr>
              <a:buFont typeface="Arial"/>
              <a:buNone/>
              <a:defRPr/>
            </a:lvl4pPr>
            <a:lvl5pPr marL="1790700" indent="355600" rtl="0">
              <a:spcBef>
                <a:spcPts val="0"/>
              </a:spcBef>
              <a:buFont typeface="Arial"/>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14217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5" name="Image 4" descr="fondrouge-tab et contretab-sc-fr.bmp"/>
          <p:cNvPicPr>
            <a:picLocks noChangeAspect="1"/>
          </p:cNvPicPr>
          <p:nvPr userDrawn="1"/>
        </p:nvPicPr>
        <p:blipFill>
          <a:blip r:embed="rId2" cstate="screen"/>
          <a:stretch>
            <a:fillRect/>
          </a:stretch>
        </p:blipFill>
        <p:spPr>
          <a:xfrm>
            <a:off x="0" y="0"/>
            <a:ext cx="9143999" cy="6857999"/>
          </a:xfrm>
          <a:prstGeom prst="rect">
            <a:avLst/>
          </a:prstGeom>
        </p:spPr>
      </p:pic>
      <p:sp>
        <p:nvSpPr>
          <p:cNvPr id="66563" name="Rectangle 3"/>
          <p:cNvSpPr>
            <a:spLocks noGrp="1" noChangeArrowheads="1"/>
          </p:cNvSpPr>
          <p:nvPr>
            <p:ph type="ctrTitle"/>
          </p:nvPr>
        </p:nvSpPr>
        <p:spPr bwMode="white">
          <a:xfrm>
            <a:off x="1006475" y="2924175"/>
            <a:ext cx="7626350" cy="1976438"/>
          </a:xfrm>
        </p:spPr>
        <p:txBody>
          <a:bodyPr anchor="b"/>
          <a:lstStyle>
            <a:lvl1pPr algn="l">
              <a:lnSpc>
                <a:spcPct val="90000"/>
              </a:lnSpc>
              <a:defRPr sz="3800"/>
            </a:lvl1pPr>
          </a:lstStyle>
          <a:p>
            <a:pPr lvl="0"/>
            <a:r>
              <a:rPr lang="fr-FR" noProof="0" smtClean="0"/>
              <a:t>Cliquez pour modifier le style du titre</a:t>
            </a:r>
          </a:p>
        </p:txBody>
      </p:sp>
      <p:sp>
        <p:nvSpPr>
          <p:cNvPr id="66564" name="Rectangle 4"/>
          <p:cNvSpPr>
            <a:spLocks noGrp="1" noChangeArrowheads="1"/>
          </p:cNvSpPr>
          <p:nvPr>
            <p:ph type="subTitle" idx="1"/>
          </p:nvPr>
        </p:nvSpPr>
        <p:spPr bwMode="white">
          <a:xfrm>
            <a:off x="1006475" y="4965700"/>
            <a:ext cx="7626350" cy="844550"/>
          </a:xfrm>
        </p:spPr>
        <p:txBody>
          <a:bodyPr anchor="t"/>
          <a:lstStyle>
            <a:lvl1pPr>
              <a:lnSpc>
                <a:spcPct val="100000"/>
              </a:lnSpc>
              <a:defRPr sz="2300"/>
            </a:lvl1pPr>
          </a:lstStyle>
          <a:p>
            <a:pPr lvl="0"/>
            <a:r>
              <a:rPr lang="fr-FR" noProof="0" smtClean="0"/>
              <a:t>Cliquez pour modifier le style des sous-titres du masque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0" y="4187825"/>
            <a:ext cx="2082800" cy="2155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807200" y="4187825"/>
            <a:ext cx="2082800" cy="2155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10"/>
          <p:cNvSpPr>
            <a:spLocks noGrp="1" noChangeArrowheads="1"/>
          </p:cNvSpPr>
          <p:nvPr>
            <p:ph type="sldNum" sz="quarter" idx="12"/>
          </p:nvPr>
        </p:nvSpPr>
        <p:spPr>
          <a:ln/>
        </p:spPr>
        <p:txBody>
          <a:bodyPr/>
          <a:lstStyle>
            <a:lvl1pPr>
              <a:defRPr/>
            </a:lvl1pPr>
          </a:lstStyle>
          <a:p>
            <a:pPr>
              <a:defRPr/>
            </a:pPr>
            <a:r>
              <a:rPr lang="fr-FR"/>
              <a:t>- </a:t>
            </a:r>
            <a:fld id="{6789A5F8-C5AD-40C5-9F24-D2B3F53877F9}" type="slidenum">
              <a:rPr lang="fr-FR"/>
              <a:pPr>
                <a:defRP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1000" y="2924175"/>
            <a:ext cx="2159000" cy="341947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254000" y="2924175"/>
            <a:ext cx="6324600" cy="34194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9" descr="fond_chapitre_rouge"/>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6146" name="Rectangle 2"/>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6147" name="Rectangle 3"/>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defRPr sz="2300" b="1">
                <a:solidFill>
                  <a:schemeClr val="bg1"/>
                </a:solidFill>
              </a:defRPr>
            </a:lvl1pPr>
          </a:lstStyle>
          <a:p>
            <a:pPr lvl="0"/>
            <a:r>
              <a:rPr lang="fr-FR" noProof="0" dirty="0" smtClean="0"/>
              <a:t>Cliquez pour modifier le style des sous-titres du masque</a:t>
            </a:r>
          </a:p>
        </p:txBody>
      </p:sp>
      <p:sp>
        <p:nvSpPr>
          <p:cNvPr id="5" name="Rectangle 5"/>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4"/>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6"/>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9369D450-F000-4554-8F34-040645730B51}" type="slidenum">
              <a:rPr lang="fr-FR"/>
              <a:pPr>
                <a:defRPr/>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349375" y="1844675"/>
            <a:ext cx="3694113" cy="4613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95888" y="1844675"/>
            <a:ext cx="3694112" cy="4613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10"/>
          <p:cNvSpPr>
            <a:spLocks noGrp="1" noChangeArrowheads="1"/>
          </p:cNvSpPr>
          <p:nvPr>
            <p:ph type="sldNum" sz="quarter" idx="12"/>
          </p:nvPr>
        </p:nvSpPr>
        <p:spPr>
          <a:ln/>
        </p:spPr>
        <p:txBody>
          <a:bodyPr/>
          <a:lstStyle>
            <a:lvl1pPr>
              <a:defRPr/>
            </a:lvl1pPr>
          </a:lstStyle>
          <a:p>
            <a:pPr>
              <a:defRPr/>
            </a:pPr>
            <a:r>
              <a:rPr lang="fr-FR"/>
              <a:t>- </a:t>
            </a:r>
            <a:fld id="{5110FDAA-0935-476E-BE17-36976A8636A6}" type="slidenum">
              <a:rPr lang="fr-FR"/>
              <a:pPr>
                <a:defRP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46A70191-DF56-47E7-AB56-1D430D80D799}" type="slidenum">
              <a:rPr lang="fr-FR"/>
              <a:pPr>
                <a:defRPr/>
              </a:pPr>
              <a:t>‹N°›</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5"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D2C7F398-9265-4D1D-BFF9-86DBF8CBB213}" type="slidenum">
              <a:rPr lang="fr-FR"/>
              <a:pPr>
                <a:defRPr/>
              </a:pPr>
              <a:t>‹N°›</a:t>
            </a:fld>
            <a:endParaRPr lang="fr-FR"/>
          </a:p>
        </p:txBody>
      </p:sp>
      <p:sp>
        <p:nvSpPr>
          <p:cNvPr id="8"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7"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9"/>
          <p:cNvSpPr>
            <a:spLocks noGrp="1" noChangeArrowheads="1"/>
          </p:cNvSpPr>
          <p:nvPr>
            <p:ph type="sldNum" sz="quarter" idx="12"/>
          </p:nvPr>
        </p:nvSpPr>
        <p:spPr>
          <a:ln/>
        </p:spPr>
        <p:txBody>
          <a:bodyPr/>
          <a:lstStyle>
            <a:lvl1pPr>
              <a:defRPr/>
            </a:lvl1pPr>
          </a:lstStyle>
          <a:p>
            <a:pPr>
              <a:defRPr/>
            </a:pPr>
            <a:r>
              <a:rPr lang="fr-FR"/>
              <a:t>- </a:t>
            </a:r>
            <a:fld id="{8CBD9D2D-04E2-47AB-BA1D-308FB01BEE8A}" type="slidenum">
              <a:rPr lang="fr-FR"/>
              <a:pPr>
                <a:defRPr/>
              </a:pPr>
              <a:t>‹N°›</a:t>
            </a:fld>
            <a:endParaRPr lang="fr-FR"/>
          </a:p>
        </p:txBody>
      </p:sp>
      <p:sp>
        <p:nvSpPr>
          <p:cNvPr id="10" name="Espace réservé du contenu 2"/>
          <p:cNvSpPr>
            <a:spLocks noGrp="1"/>
          </p:cNvSpPr>
          <p:nvPr>
            <p:ph sz="half" idx="13"/>
          </p:nvPr>
        </p:nvSpPr>
        <p:spPr>
          <a:xfrm>
            <a:off x="485058" y="1555237"/>
            <a:ext cx="3694113" cy="4746625"/>
          </a:xfrm>
          <a:prstGeom prst="rect">
            <a:avLst/>
          </a:prstGeom>
        </p:spPr>
        <p:txBody>
          <a:bodyPr/>
          <a:lstStyle>
            <a:lvl1pPr>
              <a:buClr>
                <a:srgbClr val="FF0000"/>
              </a:buClr>
              <a:defRPr sz="2200"/>
            </a:lvl1pPr>
            <a:lvl2pPr>
              <a:defRPr sz="2000"/>
            </a:lvl2pPr>
            <a:lvl3pPr marL="554038" indent="-19208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4"/>
          </p:nvPr>
        </p:nvSpPr>
        <p:spPr>
          <a:xfrm>
            <a:off x="4572000" y="1643729"/>
            <a:ext cx="3694113" cy="4746625"/>
          </a:xfrm>
          <a:prstGeom prst="rect">
            <a:avLst/>
          </a:prstGeom>
        </p:spPr>
        <p:txBody>
          <a:bodyPr/>
          <a:lstStyle>
            <a:lvl1pPr>
              <a:buClr>
                <a:srgbClr val="FF0000"/>
              </a:buClr>
              <a:defRPr sz="2200"/>
            </a:lvl1pPr>
            <a:lvl2pPr>
              <a:defRPr sz="2000"/>
            </a:lvl2pPr>
            <a:lvl3pPr marL="554038" indent="-19208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9"/>
          <p:cNvSpPr>
            <a:spLocks noGrp="1" noChangeArrowheads="1"/>
          </p:cNvSpPr>
          <p:nvPr>
            <p:ph type="sldNum" sz="quarter" idx="12"/>
          </p:nvPr>
        </p:nvSpPr>
        <p:spPr>
          <a:ln/>
        </p:spPr>
        <p:txBody>
          <a:bodyPr/>
          <a:lstStyle>
            <a:lvl1pPr>
              <a:defRPr/>
            </a:lvl1pPr>
          </a:lstStyle>
          <a:p>
            <a:pPr>
              <a:defRPr/>
            </a:pPr>
            <a:r>
              <a:rPr lang="fr-FR"/>
              <a:t>- </a:t>
            </a:r>
            <a:fld id="{B441CF9B-F9C7-4F13-A187-070B8341B968}" type="slidenum">
              <a:rPr lang="fr-FR"/>
              <a:pPr>
                <a:defRPr/>
              </a:pPr>
              <a:t>‹N°›</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9"/>
          <p:cNvSpPr>
            <a:spLocks noGrp="1" noChangeArrowheads="1"/>
          </p:cNvSpPr>
          <p:nvPr>
            <p:ph type="sldNum" sz="quarter" idx="12"/>
          </p:nvPr>
        </p:nvSpPr>
        <p:spPr>
          <a:ln/>
        </p:spPr>
        <p:txBody>
          <a:bodyPr/>
          <a:lstStyle>
            <a:lvl1pPr>
              <a:defRPr/>
            </a:lvl1pPr>
          </a:lstStyle>
          <a:p>
            <a:pPr>
              <a:defRPr/>
            </a:pPr>
            <a:r>
              <a:rPr lang="fr-FR"/>
              <a:t>- </a:t>
            </a:r>
            <a:fld id="{2B9C11B5-B8CD-4D0C-AEC7-7712CE04AF74}" type="slidenum">
              <a:rPr lang="fr-FR"/>
              <a:pPr>
                <a:defRPr/>
              </a:pPr>
              <a:t>‹N°›</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6771B86B-382E-478A-88E5-AB0B5CA9A4DC}" type="slidenum">
              <a:rPr lang="fr-FR"/>
              <a:pPr>
                <a:defRPr/>
              </a:pPr>
              <a:t>‹N°›</a:t>
            </a:fld>
            <a:endParaRPr lang="fr-FR"/>
          </a:p>
        </p:txBody>
      </p:sp>
      <p:sp>
        <p:nvSpPr>
          <p:cNvPr id="8" name="Espace réservé du contenu 2"/>
          <p:cNvSpPr>
            <a:spLocks noGrp="1"/>
          </p:cNvSpPr>
          <p:nvPr>
            <p:ph sz="half" idx="13"/>
          </p:nvPr>
        </p:nvSpPr>
        <p:spPr>
          <a:xfrm>
            <a:off x="4572000" y="331122"/>
            <a:ext cx="4188542" cy="575996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1CD03587-6801-43A8-B092-B4DA8C13C3A8}" type="slidenum">
              <a:rPr lang="fr-FR"/>
              <a:pPr>
                <a:defRPr/>
              </a:pPr>
              <a:t>‹N°›</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F6FEFD86-46FA-40FC-931F-483FD2AC6A37}" type="slidenum">
              <a:rPr lang="fr-FR"/>
              <a:pPr>
                <a:defRPr/>
              </a:pPr>
              <a:t>‹N°›</a:t>
            </a:fld>
            <a:endParaRPr lang="fr-FR"/>
          </a:p>
        </p:txBody>
      </p:sp>
      <p:sp>
        <p:nvSpPr>
          <p:cNvPr id="7"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C9E4C5E5-3519-4D98-90E5-93323A72C5B7}" type="slidenum">
              <a:rPr lang="fr-FR"/>
              <a:pPr>
                <a:defRPr/>
              </a:pPr>
              <a:t>‹N°›</a:t>
            </a:fld>
            <a:endParaRPr lang="fr-FR"/>
          </a:p>
        </p:txBody>
      </p:sp>
      <p:sp>
        <p:nvSpPr>
          <p:cNvPr id="7" name="Espace réservé du contenu 2"/>
          <p:cNvSpPr>
            <a:spLocks noGrp="1"/>
          </p:cNvSpPr>
          <p:nvPr>
            <p:ph sz="half" idx="13"/>
          </p:nvPr>
        </p:nvSpPr>
        <p:spPr>
          <a:xfrm rot="5400000">
            <a:off x="858630" y="335988"/>
            <a:ext cx="5347904"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bleu"/>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12292"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12293"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tabLst>
                <a:tab pos="0" algn="l"/>
              </a:tabLst>
              <a:defRPr sz="2300" b="1">
                <a:solidFill>
                  <a:schemeClr val="bg1"/>
                </a:solidFill>
              </a:defRPr>
            </a:lvl1pPr>
          </a:lstStyle>
          <a:p>
            <a:pPr lvl="0"/>
            <a:r>
              <a:rPr lang="fr-FR" noProof="0" dirty="0" smtClean="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04CD2330-D827-4275-B56B-3C2F2C7D8156}"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10"/>
          <p:cNvSpPr>
            <a:spLocks noGrp="1" noChangeArrowheads="1"/>
          </p:cNvSpPr>
          <p:nvPr>
            <p:ph type="sldNum" sz="quarter" idx="12"/>
          </p:nvPr>
        </p:nvSpPr>
        <p:spPr>
          <a:ln/>
        </p:spPr>
        <p:txBody>
          <a:bodyPr/>
          <a:lstStyle>
            <a:lvl1pPr>
              <a:defRPr/>
            </a:lvl1pPr>
          </a:lstStyle>
          <a:p>
            <a:pPr>
              <a:defRPr/>
            </a:pPr>
            <a:r>
              <a:rPr lang="fr-FR"/>
              <a:t>- </a:t>
            </a:r>
            <a:fld id="{56B0E3C2-28EB-4C05-AA7E-D051F78F3630}" type="slidenum">
              <a:rPr lang="fr-FR"/>
              <a:pPr>
                <a:defRPr/>
              </a:pPr>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D1692B77-2069-4621-B853-841C1BA9A1D4}"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509B585-7D53-430F-9A38-89F42C58FA25}" type="slidenum">
              <a:rPr lang="fr-FR"/>
              <a:pPr>
                <a:defRPr/>
              </a:pPr>
              <a:t>‹N°›</a:t>
            </a:fld>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F3041399-0EDF-4ABD-9D0D-CF334CF34D2A}" type="slidenum">
              <a:rPr lang="fr-FR"/>
              <a:pPr>
                <a:defRPr/>
              </a:pPr>
              <a:t>‹N°›</a:t>
            </a:fld>
            <a:endParaRPr lang="fr-FR"/>
          </a:p>
        </p:txBody>
      </p:sp>
      <p:sp>
        <p:nvSpPr>
          <p:cNvPr id="10"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531812" y="1414130"/>
            <a:ext cx="4040188" cy="5247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Espace réservé du texte 4"/>
          <p:cNvSpPr>
            <a:spLocks noGrp="1"/>
          </p:cNvSpPr>
          <p:nvPr>
            <p:ph type="body" sz="quarter" idx="3"/>
          </p:nvPr>
        </p:nvSpPr>
        <p:spPr>
          <a:xfrm>
            <a:off x="4572000" y="132863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E1002F39-67E2-462D-B2E2-885EF809330C}" type="slidenum">
              <a:rPr lang="fr-FR"/>
              <a:pPr>
                <a:defRPr/>
              </a:pPr>
              <a:t>‹N°›</a:t>
            </a:fld>
            <a:endParaRPr lang="fr-FR"/>
          </a:p>
        </p:txBody>
      </p:sp>
      <p:sp>
        <p:nvSpPr>
          <p:cNvPr id="12" name="Espace réservé du contenu 2"/>
          <p:cNvSpPr>
            <a:spLocks noGrp="1"/>
          </p:cNvSpPr>
          <p:nvPr>
            <p:ph sz="half" idx="13"/>
          </p:nvPr>
        </p:nvSpPr>
        <p:spPr>
          <a:xfrm>
            <a:off x="530668" y="1662593"/>
            <a:ext cx="4041332"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4"/>
          </p:nvPr>
        </p:nvSpPr>
        <p:spPr>
          <a:xfrm>
            <a:off x="4572000" y="1673225"/>
            <a:ext cx="42529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A185EBDD-F33F-4741-8A5B-CA72F64F1F56}" type="slidenum">
              <a:rPr lang="fr-FR"/>
              <a:pPr>
                <a:defRPr/>
              </a:pPr>
              <a:t>‹N°›</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B1C3CE58-3CC9-4F2B-AF61-4E01516572BD}" type="slidenum">
              <a:rPr lang="fr-FR"/>
              <a:pPr>
                <a:defRPr/>
              </a:pPr>
              <a:t>‹N°›</a:t>
            </a:fld>
            <a:endParaRPr 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72992F6-FB1B-42F3-8783-AE79FF7B9E8D}" type="slidenum">
              <a:rPr lang="fr-FR"/>
              <a:pPr>
                <a:defRPr/>
              </a:pPr>
              <a:t>‹N°›</a:t>
            </a:fld>
            <a:endParaRPr lang="fr-FR"/>
          </a:p>
        </p:txBody>
      </p:sp>
      <p:sp>
        <p:nvSpPr>
          <p:cNvPr id="8" name="Espace réservé du contenu 2"/>
          <p:cNvSpPr>
            <a:spLocks noGrp="1"/>
          </p:cNvSpPr>
          <p:nvPr>
            <p:ph sz="half" idx="13"/>
          </p:nvPr>
        </p:nvSpPr>
        <p:spPr>
          <a:xfrm>
            <a:off x="4572000" y="331122"/>
            <a:ext cx="4188542" cy="575996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25BCC863-D291-4416-86C8-3AB93950E014}" type="slidenum">
              <a:rPr lang="fr-FR"/>
              <a:pPr>
                <a:defRPr/>
              </a:pPr>
              <a:t>‹N°›</a:t>
            </a:fld>
            <a:endParaRPr 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395995B-0AAA-46A3-A614-79EF27B4C3F2}" type="slidenum">
              <a:rPr lang="fr-FR"/>
              <a:pPr>
                <a:defRPr/>
              </a:pPr>
              <a:t>‹N°›</a:t>
            </a:fld>
            <a:endParaRPr lang="fr-FR"/>
          </a:p>
        </p:txBody>
      </p:sp>
      <p:sp>
        <p:nvSpPr>
          <p:cNvPr id="8"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10"/>
          <p:cNvSpPr>
            <a:spLocks noGrp="1" noChangeArrowheads="1"/>
          </p:cNvSpPr>
          <p:nvPr>
            <p:ph type="sldNum" sz="quarter" idx="12"/>
          </p:nvPr>
        </p:nvSpPr>
        <p:spPr>
          <a:ln/>
        </p:spPr>
        <p:txBody>
          <a:bodyPr/>
          <a:lstStyle>
            <a:lvl1pPr>
              <a:defRPr/>
            </a:lvl1pPr>
          </a:lstStyle>
          <a:p>
            <a:pPr>
              <a:defRPr/>
            </a:pPr>
            <a:r>
              <a:rPr lang="fr-FR"/>
              <a:t>- </a:t>
            </a:r>
            <a:fld id="{4C4F24F7-7432-4DF5-855C-CF9759C96BAF}" type="slidenum">
              <a:rPr lang="fr-FR"/>
              <a:pPr>
                <a:defRPr/>
              </a:pPr>
              <a:t>‹N°›</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23D8292-8682-455E-BC7D-AE3CBE3F4500}" type="slidenum">
              <a:rPr lang="fr-FR"/>
              <a:pPr>
                <a:defRPr/>
              </a:pPr>
              <a:t>‹N°›</a:t>
            </a:fld>
            <a:endParaRPr lang="fr-FR"/>
          </a:p>
        </p:txBody>
      </p:sp>
      <p:sp>
        <p:nvSpPr>
          <p:cNvPr id="7" name="Espace réservé du contenu 2"/>
          <p:cNvSpPr>
            <a:spLocks noGrp="1"/>
          </p:cNvSpPr>
          <p:nvPr>
            <p:ph sz="half" idx="13"/>
          </p:nvPr>
        </p:nvSpPr>
        <p:spPr>
          <a:xfrm rot="5400000">
            <a:off x="851256" y="328614"/>
            <a:ext cx="5362652"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349375" y="350838"/>
            <a:ext cx="7540625" cy="1143000"/>
          </a:xfrm>
        </p:spPr>
        <p:txBody>
          <a:bodyPr/>
          <a:lstStyle/>
          <a:p>
            <a:r>
              <a:rPr lang="fr-FR" smtClean="0"/>
              <a:t>Cliquez et modifiez le titre</a:t>
            </a:r>
            <a:endParaRPr lang="fr-FR"/>
          </a:p>
        </p:txBody>
      </p:sp>
      <p:sp>
        <p:nvSpPr>
          <p:cNvPr id="3" name="Espace réservé du graphique 2"/>
          <p:cNvSpPr>
            <a:spLocks noGrp="1"/>
          </p:cNvSpPr>
          <p:nvPr>
            <p:ph type="chart" idx="1"/>
          </p:nvPr>
        </p:nvSpPr>
        <p:spPr>
          <a:xfrm>
            <a:off x="1349375" y="1673225"/>
            <a:ext cx="7540625" cy="4746625"/>
          </a:xfrm>
          <a:prstGeom prst="rect">
            <a:avLst/>
          </a:prstGeom>
        </p:spPr>
        <p:txBody>
          <a:bodyPr/>
          <a:lstStyle/>
          <a:p>
            <a:pPr lvl="0"/>
            <a:endParaRPr lang="fr-FR"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F336532-6694-4016-A042-AA972B4C2304}" type="slidenum">
              <a:rPr lang="fr-FR"/>
              <a:pPr>
                <a:defRPr/>
              </a:pPr>
              <a:t>‹N°›</a:t>
            </a:fld>
            <a:endParaRPr lang="fr-F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liste à puce">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1349375" y="350837"/>
            <a:ext cx="7540625" cy="11430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25" name="Shape 225"/>
          <p:cNvSpPr txBox="1">
            <a:spLocks noGrp="1"/>
          </p:cNvSpPr>
          <p:nvPr>
            <p:ph type="dt" idx="10"/>
          </p:nvPr>
        </p:nvSpPr>
        <p:spPr>
          <a:xfrm>
            <a:off x="6578600" y="6489700"/>
            <a:ext cx="2011362" cy="27304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r>
              <a:rPr lang="fr-FR" smtClean="0"/>
              <a:t>29/10/2015</a:t>
            </a:r>
            <a:endParaRPr/>
          </a:p>
        </p:txBody>
      </p:sp>
      <p:sp>
        <p:nvSpPr>
          <p:cNvPr id="226" name="Shape 226"/>
          <p:cNvSpPr txBox="1">
            <a:spLocks noGrp="1"/>
          </p:cNvSpPr>
          <p:nvPr>
            <p:ph type="ftr" idx="11"/>
          </p:nvPr>
        </p:nvSpPr>
        <p:spPr>
          <a:xfrm>
            <a:off x="1349375" y="6488112"/>
            <a:ext cx="5218112" cy="27304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r>
              <a:rPr lang="en-US" smtClean="0"/>
              <a:t>IscramMed 2015 Keynote – Large Scale Collaborative Systems and Crisis Management</a:t>
            </a:r>
            <a:endParaRPr/>
          </a:p>
        </p:txBody>
      </p:sp>
      <p:sp>
        <p:nvSpPr>
          <p:cNvPr id="227" name="Shape 227"/>
          <p:cNvSpPr txBox="1">
            <a:spLocks noGrp="1"/>
          </p:cNvSpPr>
          <p:nvPr>
            <p:ph type="sldNum" idx="12"/>
          </p:nvPr>
        </p:nvSpPr>
        <p:spPr>
          <a:xfrm>
            <a:off x="8618538" y="6488112"/>
            <a:ext cx="525462" cy="273049"/>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228" name="Shape 228"/>
          <p:cNvSpPr txBox="1">
            <a:spLocks noGrp="1"/>
          </p:cNvSpPr>
          <p:nvPr>
            <p:ph type="body" idx="1"/>
          </p:nvPr>
        </p:nvSpPr>
        <p:spPr>
          <a:xfrm>
            <a:off x="1349375" y="2187575"/>
            <a:ext cx="7540625" cy="4203699"/>
          </a:xfrm>
          <a:prstGeom prst="rect">
            <a:avLst/>
          </a:prstGeom>
          <a:noFill/>
          <a:ln>
            <a:noFill/>
          </a:ln>
        </p:spPr>
        <p:txBody>
          <a:bodyPr lIns="91425" tIns="91425" rIns="91425" bIns="91425" anchor="t" anchorCtr="0"/>
          <a:lstStyle>
            <a:lvl1pPr rtl="0">
              <a:spcBef>
                <a:spcPts val="0"/>
              </a:spcBef>
              <a:defRPr/>
            </a:lvl1pPr>
            <a:lvl2pPr marL="361950" indent="488950" rtl="0">
              <a:spcBef>
                <a:spcPts val="0"/>
              </a:spcBef>
              <a:buFont typeface="Arial"/>
              <a:buChar char=""/>
              <a:defRPr/>
            </a:lvl2pPr>
            <a:lvl3pPr marL="1076325" indent="485775" rtl="0">
              <a:spcBef>
                <a:spcPts val="0"/>
              </a:spcBef>
              <a:buFont typeface="Arial"/>
              <a:buChar char="•"/>
              <a:defRPr/>
            </a:lvl3pPr>
            <a:lvl4pPr marL="1438275" indent="365125" rtl="0">
              <a:spcBef>
                <a:spcPts val="0"/>
              </a:spcBef>
              <a:defRPr/>
            </a:lvl4pPr>
            <a:lvl5pPr marL="1790700" indent="355600"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8396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vert"/>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14340"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14341"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defRPr sz="2300" b="1">
                <a:solidFill>
                  <a:schemeClr val="bg1"/>
                </a:solidFill>
              </a:defRPr>
            </a:lvl1pPr>
          </a:lstStyle>
          <a:p>
            <a:pPr lvl="0"/>
            <a:r>
              <a:rPr lang="fr-FR" noProof="0" dirty="0" smtClean="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2867630B-45CD-4371-BE7D-96EB431F5EFB}" type="slidenum">
              <a:rPr lang="fr-FR"/>
              <a:pPr>
                <a:defRPr/>
              </a:pPr>
              <a:t>‹N°›</a:t>
            </a:fld>
            <a:endParaRPr lang="fr-F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B65A69A-B4DF-4D1B-B014-1C81CC60D0DF}"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5A845E5-A98D-4A8C-8898-6C04E63ADC4C}" type="slidenum">
              <a:rPr lang="fr-FR"/>
              <a:pPr>
                <a:defRPr/>
              </a:pPr>
              <a:t>‹N°›</a:t>
            </a:fld>
            <a:endParaRPr lang="fr-F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8B35FB2-9C45-4128-B4AF-273CBDABD342}" type="slidenum">
              <a:rPr lang="fr-FR"/>
              <a:pPr>
                <a:defRPr/>
              </a:pPr>
              <a:t>‹N°›</a:t>
            </a:fld>
            <a:endParaRPr lang="fr-FR"/>
          </a:p>
        </p:txBody>
      </p:sp>
      <p:sp>
        <p:nvSpPr>
          <p:cNvPr id="12" name="Espace réservé du contenu 2"/>
          <p:cNvSpPr>
            <a:spLocks noGrp="1"/>
          </p:cNvSpPr>
          <p:nvPr>
            <p:ph sz="half" idx="1"/>
          </p:nvPr>
        </p:nvSpPr>
        <p:spPr>
          <a:xfrm>
            <a:off x="1349375" y="1673225"/>
            <a:ext cx="3694113"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3"/>
          </p:nvPr>
        </p:nvSpPr>
        <p:spPr>
          <a:xfrm>
            <a:off x="5130800" y="1673225"/>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41458685-9415-4316-82A3-F8BB7C6A7302}" type="slidenum">
              <a:rPr lang="fr-FR"/>
              <a:pPr>
                <a:defRPr/>
              </a:pPr>
              <a:t>‹N°›</a:t>
            </a:fld>
            <a:endParaRPr lang="fr-FR"/>
          </a:p>
        </p:txBody>
      </p:sp>
      <p:sp>
        <p:nvSpPr>
          <p:cNvPr id="14" name="Espace réservé du contenu 2"/>
          <p:cNvSpPr>
            <a:spLocks noGrp="1"/>
          </p:cNvSpPr>
          <p:nvPr>
            <p:ph sz="half" idx="13"/>
          </p:nvPr>
        </p:nvSpPr>
        <p:spPr>
          <a:xfrm>
            <a:off x="466872" y="1683858"/>
            <a:ext cx="4105128"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5" name="Espace réservé du contenu 2"/>
          <p:cNvSpPr>
            <a:spLocks noGrp="1"/>
          </p:cNvSpPr>
          <p:nvPr>
            <p:ph sz="half" idx="14"/>
          </p:nvPr>
        </p:nvSpPr>
        <p:spPr>
          <a:xfrm>
            <a:off x="4720856" y="1673225"/>
            <a:ext cx="4104057"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3FFC5AE1-ABDC-431E-8985-305A2FE16F4A}"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10"/>
          <p:cNvSpPr>
            <a:spLocks noGrp="1" noChangeArrowheads="1"/>
          </p:cNvSpPr>
          <p:nvPr>
            <p:ph type="sldNum" sz="quarter" idx="12"/>
          </p:nvPr>
        </p:nvSpPr>
        <p:spPr>
          <a:ln/>
        </p:spPr>
        <p:txBody>
          <a:bodyPr/>
          <a:lstStyle>
            <a:lvl1pPr>
              <a:defRPr/>
            </a:lvl1pPr>
          </a:lstStyle>
          <a:p>
            <a:pPr>
              <a:defRPr/>
            </a:pPr>
            <a:r>
              <a:rPr lang="fr-FR"/>
              <a:t>- </a:t>
            </a:r>
            <a:fld id="{F1D1F8CC-9598-43CE-A4AB-B8D36B8CB36D}" type="slidenum">
              <a:rPr lang="fr-FR"/>
              <a:pPr>
                <a:defRPr/>
              </a:pPr>
              <a:t>‹N°›</a:t>
            </a:fld>
            <a:endParaRPr lang="fr-F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5F626A2F-08A5-426C-B241-01F384EDB34D}" type="slidenum">
              <a:rPr lang="fr-FR"/>
              <a:pPr>
                <a:defRPr/>
              </a:pPr>
              <a:t>‹N°›</a:t>
            </a:fld>
            <a:endParaRPr lang="fr-F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E20AB34-DA58-4810-9087-9DAB4840E1B3}" type="slidenum">
              <a:rPr lang="fr-FR"/>
              <a:pPr>
                <a:defRPr/>
              </a:pPr>
              <a:t>‹N°›</a:t>
            </a:fld>
            <a:endParaRPr lang="fr-FR"/>
          </a:p>
        </p:txBody>
      </p:sp>
      <p:sp>
        <p:nvSpPr>
          <p:cNvPr id="10" name="Espace réservé du contenu 2"/>
          <p:cNvSpPr>
            <a:spLocks noGrp="1"/>
          </p:cNvSpPr>
          <p:nvPr>
            <p:ph idx="1"/>
          </p:nvPr>
        </p:nvSpPr>
        <p:spPr>
          <a:xfrm>
            <a:off x="3575050" y="273050"/>
            <a:ext cx="5111750" cy="5853113"/>
          </a:xfrm>
          <a:prstGeom prst="rect">
            <a:avLst/>
          </a:prstGeom>
        </p:spPr>
        <p:txBody>
          <a:bodyPr/>
          <a:lstStyle>
            <a:lvl1pPr>
              <a:buClr>
                <a:srgbClr val="FF0000"/>
              </a:buCl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marL="444500" lvl="1" indent="455613" algn="l" defTabSz="200025" rtl="0" eaLnBrk="0" fontAlgn="base" hangingPunct="0">
              <a:lnSpc>
                <a:spcPct val="170000"/>
              </a:lnSpc>
              <a:spcBef>
                <a:spcPct val="0"/>
              </a:spcBef>
              <a:spcAft>
                <a:spcPct val="0"/>
              </a:spcAft>
              <a:buClr>
                <a:schemeClr val="bg2"/>
              </a:buClr>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32B4CAFA-C7E2-4551-9D7E-826ABD079AFD}" type="slidenum">
              <a:rPr lang="fr-FR"/>
              <a:pPr>
                <a:defRPr/>
              </a:pPr>
              <a:t>‹N°›</a:t>
            </a:fld>
            <a:endParaRPr lang="fr-F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746B3DC-3E7E-4BC7-AA48-32A5E27B17F9}" type="slidenum">
              <a:rPr lang="fr-FR"/>
              <a:pPr>
                <a:defRPr/>
              </a:pPr>
              <a:t>‹N°›</a:t>
            </a:fld>
            <a:endParaRPr lang="fr-FR"/>
          </a:p>
        </p:txBody>
      </p:sp>
      <p:sp>
        <p:nvSpPr>
          <p:cNvPr id="7"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0EB15086-A8F5-4B0C-94A9-4E8652B22CA8}" type="slidenum">
              <a:rPr lang="fr-FR"/>
              <a:pPr>
                <a:defRPr/>
              </a:pPr>
              <a:t>‹N°›</a:t>
            </a:fld>
            <a:endParaRPr lang="fr-FR"/>
          </a:p>
        </p:txBody>
      </p:sp>
      <p:sp>
        <p:nvSpPr>
          <p:cNvPr id="7" name="Espace réservé du contenu 2"/>
          <p:cNvSpPr>
            <a:spLocks noGrp="1"/>
          </p:cNvSpPr>
          <p:nvPr>
            <p:ph sz="half" idx="13"/>
          </p:nvPr>
        </p:nvSpPr>
        <p:spPr>
          <a:xfrm rot="5400000">
            <a:off x="851256" y="328614"/>
            <a:ext cx="5362652"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violet"/>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16388"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16389"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defRPr sz="2300" b="1">
                <a:solidFill>
                  <a:schemeClr val="bg1"/>
                </a:solidFill>
              </a:defRPr>
            </a:lvl1pPr>
          </a:lstStyle>
          <a:p>
            <a:pPr lvl="0"/>
            <a:r>
              <a:rPr lang="fr-FR" noProof="0" dirty="0" smtClean="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8F51B24-FE56-46AB-A3F4-8E087E3E0EE8}" type="slidenum">
              <a:rPr lang="fr-FR"/>
              <a:pPr>
                <a:defRPr/>
              </a:pPr>
              <a:t>‹N°›</a:t>
            </a:fld>
            <a:endParaRPr lang="fr-F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3F10DE90-BC0B-4B81-B29C-9917A0F4E27B}"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lr>
                <a:schemeClr val="bg2"/>
              </a:buClr>
              <a:buFont typeface="Arial" pitchFamily="34" charset="0"/>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EE788A7-F2E0-41A0-8D13-FA6E3463B3F4}" type="slidenum">
              <a:rPr lang="fr-FR"/>
              <a:pPr>
                <a:defRPr/>
              </a:pPr>
              <a:t>‹N°›</a:t>
            </a:fld>
            <a:endParaRPr lang="fr-F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6F81611A-CB2B-465A-AE04-B3108DC73973}" type="slidenum">
              <a:rPr lang="fr-FR"/>
              <a:pPr>
                <a:defRPr/>
              </a:pPr>
              <a:t>‹N°›</a:t>
            </a:fld>
            <a:endParaRPr lang="fr-FR"/>
          </a:p>
        </p:txBody>
      </p:sp>
      <p:sp>
        <p:nvSpPr>
          <p:cNvPr id="10" name="Espace réservé du contenu 2"/>
          <p:cNvSpPr>
            <a:spLocks noGrp="1"/>
          </p:cNvSpPr>
          <p:nvPr>
            <p:ph sz="half" idx="1"/>
          </p:nvPr>
        </p:nvSpPr>
        <p:spPr>
          <a:xfrm>
            <a:off x="1349375" y="1673226"/>
            <a:ext cx="3694113" cy="4663780"/>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1" name="Espace réservé du contenu 2"/>
          <p:cNvSpPr>
            <a:spLocks noGrp="1"/>
          </p:cNvSpPr>
          <p:nvPr>
            <p:ph sz="half" idx="13"/>
          </p:nvPr>
        </p:nvSpPr>
        <p:spPr>
          <a:xfrm>
            <a:off x="5130800" y="1673226"/>
            <a:ext cx="3694113" cy="4663780"/>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10"/>
          <p:cNvSpPr>
            <a:spLocks noGrp="1" noChangeArrowheads="1"/>
          </p:cNvSpPr>
          <p:nvPr>
            <p:ph type="sldNum" sz="quarter" idx="12"/>
          </p:nvPr>
        </p:nvSpPr>
        <p:spPr>
          <a:ln/>
        </p:spPr>
        <p:txBody>
          <a:bodyPr/>
          <a:lstStyle>
            <a:lvl1pPr>
              <a:defRPr/>
            </a:lvl1pPr>
          </a:lstStyle>
          <a:p>
            <a:pPr>
              <a:defRPr/>
            </a:pPr>
            <a:r>
              <a:rPr lang="fr-FR"/>
              <a:t>- </a:t>
            </a:r>
            <a:fld id="{3DE9B9BC-FBFA-44C8-A126-10528C19641C}" type="slidenum">
              <a:rPr lang="fr-FR"/>
              <a:pPr>
                <a:defRPr/>
              </a:pPr>
              <a:t>‹N°›</a:t>
            </a:fld>
            <a:endParaRPr lang="fr-F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8D410E95-6D95-4E1F-AFCA-146414EE478F}" type="slidenum">
              <a:rPr lang="fr-FR"/>
              <a:pPr>
                <a:defRPr/>
              </a:pPr>
              <a:t>‹N°›</a:t>
            </a:fld>
            <a:endParaRPr lang="fr-FR"/>
          </a:p>
        </p:txBody>
      </p:sp>
      <p:sp>
        <p:nvSpPr>
          <p:cNvPr id="12" name="Espace réservé du contenu 2"/>
          <p:cNvSpPr>
            <a:spLocks noGrp="1"/>
          </p:cNvSpPr>
          <p:nvPr>
            <p:ph sz="half" idx="13"/>
          </p:nvPr>
        </p:nvSpPr>
        <p:spPr>
          <a:xfrm>
            <a:off x="445608" y="1641327"/>
            <a:ext cx="4126392" cy="474662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4"/>
          </p:nvPr>
        </p:nvSpPr>
        <p:spPr>
          <a:xfrm>
            <a:off x="4769294" y="1641327"/>
            <a:ext cx="3694113" cy="474662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045747E1-EE9D-4614-B0AF-74FE972C5AF8}" type="slidenum">
              <a:rPr lang="fr-FR"/>
              <a:pPr>
                <a:defRPr/>
              </a:pPr>
              <a:t>‹N°›</a:t>
            </a:fld>
            <a:endParaRPr lang="fr-F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45B73C56-2B26-4C2B-9573-3B25E79C247C}" type="slidenum">
              <a:rPr lang="fr-FR"/>
              <a:pPr>
                <a:defRPr/>
              </a:pPr>
              <a:t>‹N°›</a:t>
            </a:fld>
            <a:endParaRPr lang="fr-F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1D974F28-DE1B-4AA1-9D36-426F413850C8}" type="slidenum">
              <a:rPr lang="fr-FR"/>
              <a:pPr>
                <a:defRPr/>
              </a:pPr>
              <a:t>‹N°›</a:t>
            </a:fld>
            <a:endParaRPr lang="fr-FR"/>
          </a:p>
        </p:txBody>
      </p:sp>
      <p:sp>
        <p:nvSpPr>
          <p:cNvPr id="8" name="Espace réservé du contenu 2"/>
          <p:cNvSpPr>
            <a:spLocks noGrp="1"/>
          </p:cNvSpPr>
          <p:nvPr>
            <p:ph sz="half" idx="13"/>
          </p:nvPr>
        </p:nvSpPr>
        <p:spPr>
          <a:xfrm>
            <a:off x="4572000" y="331122"/>
            <a:ext cx="4188542" cy="575996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21E8BA3-4716-4C86-BAC1-A8F486E76638}" type="slidenum">
              <a:rPr lang="fr-FR"/>
              <a:pPr>
                <a:defRPr/>
              </a:pPr>
              <a:t>‹N°›</a:t>
            </a:fld>
            <a:endParaRPr lang="fr-F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5AD3805-7C73-41ED-8889-9F34E8E21844}" type="slidenum">
              <a:rPr lang="fr-FR"/>
              <a:pPr>
                <a:defRPr/>
              </a:pPr>
              <a:t>‹N°›</a:t>
            </a:fld>
            <a:endParaRPr lang="fr-FR"/>
          </a:p>
        </p:txBody>
      </p:sp>
      <p:sp>
        <p:nvSpPr>
          <p:cNvPr id="7"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1A504CC1-6CDA-4542-988C-3CAEAB0C99A8}" type="slidenum">
              <a:rPr lang="fr-FR"/>
              <a:pPr>
                <a:defRPr/>
              </a:pPr>
              <a:t>‹N°›</a:t>
            </a:fld>
            <a:endParaRPr lang="fr-FR"/>
          </a:p>
        </p:txBody>
      </p:sp>
      <p:sp>
        <p:nvSpPr>
          <p:cNvPr id="7" name="Espace réservé du contenu 2"/>
          <p:cNvSpPr>
            <a:spLocks noGrp="1"/>
          </p:cNvSpPr>
          <p:nvPr>
            <p:ph sz="half" idx="13"/>
          </p:nvPr>
        </p:nvSpPr>
        <p:spPr>
          <a:xfrm rot="5400000">
            <a:off x="851256" y="328614"/>
            <a:ext cx="5362652"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liste à puc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sz="2400"/>
            </a:lvl1pPr>
            <a:lvl2pPr marL="361950" indent="352425">
              <a:defRPr/>
            </a:lvl2pPr>
            <a:lvl3pPr marL="1076325" indent="361950">
              <a:defRPr sz="2000"/>
            </a:lvl3pPr>
            <a:lvl4pPr marL="1438275" indent="371475">
              <a:defRPr sz="1800"/>
            </a:lvl4pPr>
            <a:lvl5pPr marL="1790700" indent="361950">
              <a:defRPr sz="16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2FEFE3E-5266-48F6-9D02-A7873B043BC0}" type="slidenum">
              <a:rPr lang="fr-FR"/>
              <a:pPr>
                <a:defRPr/>
              </a:pPr>
              <a:t>‹N°›</a:t>
            </a:fld>
            <a:endParaRPr lang="fr-FR"/>
          </a:p>
        </p:txBody>
      </p:sp>
    </p:spTree>
    <p:extLst>
      <p:ext uri="{BB962C8B-B14F-4D97-AF65-F5344CB8AC3E}">
        <p14:creationId xmlns:p14="http://schemas.microsoft.com/office/powerpoint/2010/main" val="3656168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gris"/>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18436" name="Rectangle 4"/>
          <p:cNvSpPr>
            <a:spLocks noGrp="1" noChangeArrowheads="1"/>
          </p:cNvSpPr>
          <p:nvPr>
            <p:ph type="ctrTitle"/>
          </p:nvPr>
        </p:nvSpPr>
        <p:spPr bwMode="white">
          <a:xfrm>
            <a:off x="1349375" y="3429000"/>
            <a:ext cx="7486650" cy="696913"/>
          </a:xfrm>
        </p:spPr>
        <p:txBody>
          <a:bodyPr anchor="b"/>
          <a:lstStyle>
            <a:lvl1pPr>
              <a:defRPr sz="3300">
                <a:solidFill>
                  <a:schemeClr val="bg1"/>
                </a:solidFill>
              </a:defRPr>
            </a:lvl1pPr>
          </a:lstStyle>
          <a:p>
            <a:pPr lvl="0"/>
            <a:r>
              <a:rPr lang="fr-FR" noProof="0" smtClean="0"/>
              <a:t>Cliquez pour modifier le style du titre</a:t>
            </a:r>
          </a:p>
        </p:txBody>
      </p:sp>
      <p:sp>
        <p:nvSpPr>
          <p:cNvPr id="18437" name="Rectangle 5"/>
          <p:cNvSpPr>
            <a:spLocks noGrp="1" noChangeArrowheads="1"/>
          </p:cNvSpPr>
          <p:nvPr>
            <p:ph type="subTitle" idx="1"/>
          </p:nvPr>
        </p:nvSpPr>
        <p:spPr bwMode="white">
          <a:xfrm>
            <a:off x="1349375" y="4191000"/>
            <a:ext cx="7486650" cy="2209800"/>
          </a:xfrm>
          <a:prstGeom prst="rect">
            <a:avLst/>
          </a:prstGeom>
        </p:spPr>
        <p:txBody>
          <a:bodyPr lIns="0" tIns="0" rIns="0" bIns="0"/>
          <a:lstStyle>
            <a:lvl1pPr marL="0" indent="0">
              <a:lnSpc>
                <a:spcPct val="100000"/>
              </a:lnSpc>
              <a:buNone/>
              <a:defRPr sz="2300" b="1">
                <a:solidFill>
                  <a:schemeClr val="bg1"/>
                </a:solidFill>
              </a:defRPr>
            </a:lvl1pPr>
          </a:lstStyle>
          <a:p>
            <a:pPr lvl="0"/>
            <a:r>
              <a:rPr lang="fr-FR" noProof="0" dirty="0" smtClean="0"/>
              <a:t>Cliquez pour modifier le style des sous-titres du masque</a:t>
            </a:r>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en-US" smtClean="0"/>
              <a:t>IscramMed 2015 Keynote – Large Scale Collaborative Systems and Crisis Management</a:t>
            </a:r>
            <a:endParaRPr lang="fr-FR"/>
          </a:p>
        </p:txBody>
      </p:sp>
      <p:sp>
        <p:nvSpPr>
          <p:cNvPr id="6" name="Rectangle 6"/>
          <p:cNvSpPr>
            <a:spLocks noGrp="1" noChangeArrowheads="1"/>
          </p:cNvSpPr>
          <p:nvPr>
            <p:ph type="dt" sz="half" idx="11"/>
          </p:nvPr>
        </p:nvSpPr>
        <p:spPr bwMode="gray">
          <a:xfrm>
            <a:off x="6578600" y="6488113"/>
            <a:ext cx="2011363" cy="273050"/>
          </a:xfrm>
        </p:spPr>
        <p:txBody>
          <a:bodyPr/>
          <a:lstStyle>
            <a:lvl1pPr>
              <a:defRPr>
                <a:solidFill>
                  <a:schemeClr val="tx2"/>
                </a:solidFill>
              </a:defRPr>
            </a:lvl1pPr>
          </a:lstStyle>
          <a:p>
            <a:pPr>
              <a:defRPr/>
            </a:pPr>
            <a:r>
              <a:rPr lang="fr-FR" smtClean="0"/>
              <a:t>29/10/2015</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96A5885-A02B-4BE5-9341-AACB85DD4DBF}" type="slidenum">
              <a:rPr lang="fr-FR"/>
              <a:pPr>
                <a:defRPr/>
              </a:pPr>
              <a:t>‹N°›</a:t>
            </a:fld>
            <a:endParaRPr lang="fr-F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fr-FR" smtClean="0"/>
              <a:t>29/10/2015</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75" y="1988840"/>
            <a:ext cx="7540625" cy="4203700"/>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fr-FR" dirty="0" smtClean="0"/>
              <a:t>Cliquez pour modifier les styles du texte du masque</a:t>
            </a:r>
          </a:p>
          <a:p>
            <a:pPr lvl="1"/>
            <a:r>
              <a:rPr lang="fr-FR" dirty="0" smtClean="0"/>
              <a:t>Liste</a:t>
            </a:r>
          </a:p>
          <a:p>
            <a:pPr lvl="1"/>
            <a:r>
              <a:rPr lang="fr-FR" dirty="0" smtClean="0"/>
              <a:t>…</a:t>
            </a:r>
          </a:p>
          <a:p>
            <a:pPr lvl="1"/>
            <a:endParaRPr lang="fr-FR" dirty="0" smtClean="0"/>
          </a:p>
          <a:p>
            <a:pPr lvl="2"/>
            <a:r>
              <a:rPr lang="fr-FR" dirty="0" smtClean="0"/>
              <a:t> </a:t>
            </a:r>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10"/>
          <p:cNvSpPr>
            <a:spLocks noGrp="1" noChangeArrowheads="1"/>
          </p:cNvSpPr>
          <p:nvPr>
            <p:ph type="sldNum" sz="quarter" idx="12"/>
          </p:nvPr>
        </p:nvSpPr>
        <p:spPr>
          <a:ln/>
        </p:spPr>
        <p:txBody>
          <a:bodyPr/>
          <a:lstStyle>
            <a:lvl1pPr>
              <a:defRPr/>
            </a:lvl1pPr>
          </a:lstStyle>
          <a:p>
            <a:pPr>
              <a:defRPr/>
            </a:pPr>
            <a:r>
              <a:rPr lang="fr-FR"/>
              <a:t>- </a:t>
            </a:r>
            <a:fld id="{737062F7-CB9E-492B-9FEE-CE5F7FD4E366}" type="slidenum">
              <a:rPr lang="fr-FR"/>
              <a:pPr>
                <a:defRPr/>
              </a:pPr>
              <a:t>‹N°›</a:t>
            </a:fld>
            <a:endParaRPr lang="fr-F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CBA5ABCA-6361-4CA6-80C5-B9DDA5CD756C}" type="slidenum">
              <a:rPr lang="fr-FR"/>
              <a:pPr>
                <a:defRPr/>
              </a:pPr>
              <a:t>‹N°›</a:t>
            </a:fld>
            <a:endParaRPr lang="fr-FR"/>
          </a:p>
        </p:txBody>
      </p:sp>
      <p:sp>
        <p:nvSpPr>
          <p:cNvPr id="8" name="Espace réservé du contenu 2"/>
          <p:cNvSpPr>
            <a:spLocks noGrp="1"/>
          </p:cNvSpPr>
          <p:nvPr>
            <p:ph idx="1"/>
          </p:nvPr>
        </p:nvSpPr>
        <p:spPr>
          <a:xfrm>
            <a:off x="1349375" y="2187575"/>
            <a:ext cx="7540625" cy="4203700"/>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fr-FR" dirty="0" smtClean="0"/>
              <a:t>Cliquez pour modifier les styles du texte du masque</a:t>
            </a:r>
          </a:p>
          <a:p>
            <a:pPr marL="361950" lvl="1" indent="371475" algn="l" rtl="0" eaLnBrk="0" fontAlgn="base" hangingPunct="0">
              <a:lnSpc>
                <a:spcPct val="125000"/>
              </a:lnSpc>
              <a:spcBef>
                <a:spcPct val="0"/>
              </a:spcBef>
              <a:spcAft>
                <a:spcPct val="0"/>
              </a:spcAft>
              <a:buClr>
                <a:schemeClr val="bg2"/>
              </a:buClr>
              <a:buFont typeface="Arial" pitchFamily="34" charset="0"/>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6D2817EF-C219-4DDD-B1C6-4BED5AA9F56C}" type="slidenum">
              <a:rPr lang="fr-FR"/>
              <a:pPr>
                <a:defRPr/>
              </a:pPr>
              <a:t>‹N°›</a:t>
            </a:fld>
            <a:endParaRPr lang="fr-F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1BBC3F19-3A8D-4359-8018-6028B2EFEBC2}" type="slidenum">
              <a:rPr lang="fr-FR"/>
              <a:pPr>
                <a:defRPr/>
              </a:pPr>
              <a:t>‹N°›</a:t>
            </a:fld>
            <a:endParaRPr lang="fr-FR"/>
          </a:p>
        </p:txBody>
      </p:sp>
      <p:sp>
        <p:nvSpPr>
          <p:cNvPr id="13" name="Espace réservé du contenu 2"/>
          <p:cNvSpPr>
            <a:spLocks noGrp="1"/>
          </p:cNvSpPr>
          <p:nvPr>
            <p:ph sz="half" idx="1"/>
          </p:nvPr>
        </p:nvSpPr>
        <p:spPr>
          <a:xfrm>
            <a:off x="1349375" y="1673226"/>
            <a:ext cx="3694113" cy="4663780"/>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4" name="Espace réservé du contenu 2"/>
          <p:cNvSpPr>
            <a:spLocks noGrp="1"/>
          </p:cNvSpPr>
          <p:nvPr>
            <p:ph sz="half" idx="13"/>
          </p:nvPr>
        </p:nvSpPr>
        <p:spPr>
          <a:xfrm>
            <a:off x="5130800" y="1673226"/>
            <a:ext cx="3694113" cy="4663780"/>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D3956742-25C2-41AF-B500-A39C2F65EAB1}" type="slidenum">
              <a:rPr lang="fr-FR"/>
              <a:pPr>
                <a:defRPr/>
              </a:pPr>
              <a:t>‹N°›</a:t>
            </a:fld>
            <a:endParaRPr lang="fr-FR"/>
          </a:p>
        </p:txBody>
      </p:sp>
      <p:sp>
        <p:nvSpPr>
          <p:cNvPr id="12" name="Espace réservé du contenu 2"/>
          <p:cNvSpPr>
            <a:spLocks noGrp="1"/>
          </p:cNvSpPr>
          <p:nvPr>
            <p:ph sz="half" idx="13"/>
          </p:nvPr>
        </p:nvSpPr>
        <p:spPr>
          <a:xfrm>
            <a:off x="445607" y="1694490"/>
            <a:ext cx="4126393" cy="4610617"/>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
        <p:nvSpPr>
          <p:cNvPr id="13" name="Espace réservé du contenu 2"/>
          <p:cNvSpPr>
            <a:spLocks noGrp="1"/>
          </p:cNvSpPr>
          <p:nvPr>
            <p:ph sz="half" idx="14"/>
          </p:nvPr>
        </p:nvSpPr>
        <p:spPr>
          <a:xfrm>
            <a:off x="4572000" y="1711841"/>
            <a:ext cx="4178596" cy="460389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5B0E4F27-0EBC-4CE8-8ACB-88FE866AD802}" type="slidenum">
              <a:rPr lang="fr-FR"/>
              <a:pPr>
                <a:defRPr/>
              </a:pPr>
              <a:t>‹N°›</a:t>
            </a:fld>
            <a:endParaRPr lang="fr-F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8210E379-445D-4D2E-93B8-A9BE5659FBDC}" type="slidenum">
              <a:rPr lang="fr-FR"/>
              <a:pPr>
                <a:defRPr/>
              </a:pPr>
              <a:t>‹N°›</a:t>
            </a:fld>
            <a:endParaRPr lang="fr-F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881072A-E65A-42B2-8A9F-655353B9ECE3}" type="slidenum">
              <a:rPr lang="fr-FR"/>
              <a:pPr>
                <a:defRPr/>
              </a:pPr>
              <a:t>‹N°›</a:t>
            </a:fld>
            <a:endParaRPr lang="fr-FR"/>
          </a:p>
        </p:txBody>
      </p:sp>
      <p:sp>
        <p:nvSpPr>
          <p:cNvPr id="9" name="Espace réservé du contenu 2"/>
          <p:cNvSpPr>
            <a:spLocks noGrp="1"/>
          </p:cNvSpPr>
          <p:nvPr>
            <p:ph idx="1"/>
          </p:nvPr>
        </p:nvSpPr>
        <p:spPr>
          <a:xfrm>
            <a:off x="3575050" y="273050"/>
            <a:ext cx="5111750" cy="5853113"/>
          </a:xfrm>
          <a:prstGeom prst="rect">
            <a:avLst/>
          </a:prstGeom>
        </p:spPr>
        <p:txBody>
          <a:bodyPr/>
          <a:lstStyle>
            <a:lvl1pPr>
              <a:buClr>
                <a:srgbClr val="FF0000"/>
              </a:buCl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marL="444500" lvl="1" indent="455613" algn="l" defTabSz="200025" rtl="0" eaLnBrk="0" fontAlgn="base" hangingPunct="0">
              <a:lnSpc>
                <a:spcPct val="170000"/>
              </a:lnSpc>
              <a:spcBef>
                <a:spcPct val="0"/>
              </a:spcBef>
              <a:spcAft>
                <a:spcPct val="0"/>
              </a:spcAft>
              <a:buClr>
                <a:schemeClr val="bg2"/>
              </a:buClr>
              <a:buChar char="–"/>
            </a:pPr>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CD52ED7-E3B0-4FBB-ABBC-EA4899ABCD53}" type="slidenum">
              <a:rPr lang="fr-FR"/>
              <a:pPr>
                <a:defRPr/>
              </a:pPr>
              <a:t>‹N°›</a:t>
            </a:fld>
            <a:endParaRPr lang="fr-F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97BA2B2-1AAC-4179-BDF0-FE097F272041}" type="slidenum">
              <a:rPr lang="fr-FR"/>
              <a:pPr>
                <a:defRPr/>
              </a:pPr>
              <a:t>‹N°›</a:t>
            </a:fld>
            <a:endParaRPr lang="fr-FR"/>
          </a:p>
        </p:txBody>
      </p:sp>
      <p:sp>
        <p:nvSpPr>
          <p:cNvPr id="8" name="Espace réservé du contenu 2"/>
          <p:cNvSpPr>
            <a:spLocks noGrp="1"/>
          </p:cNvSpPr>
          <p:nvPr>
            <p:ph sz="half" idx="13"/>
          </p:nvPr>
        </p:nvSpPr>
        <p:spPr>
          <a:xfrm rot="5400000">
            <a:off x="3086623" y="115747"/>
            <a:ext cx="3694113"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0838"/>
            <a:ext cx="1884362" cy="6069012"/>
          </a:xfrm>
        </p:spPr>
        <p:txBody>
          <a:bodyPr vert="eaVert"/>
          <a:lstStyle/>
          <a:p>
            <a:r>
              <a:rPr lang="fr-FR"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smtClean="0"/>
              <a:t>29/10/2015</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IscramMed 2015 Keynote – Large Scale Collaborative Systems and Crisis Management</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408AE31-3B36-4264-82F4-DDAE5927E079}" type="slidenum">
              <a:rPr lang="fr-FR"/>
              <a:pPr>
                <a:defRPr/>
              </a:pPr>
              <a:t>‹N°›</a:t>
            </a:fld>
            <a:endParaRPr lang="fr-FR"/>
          </a:p>
        </p:txBody>
      </p:sp>
      <p:sp>
        <p:nvSpPr>
          <p:cNvPr id="9" name="Espace réservé du contenu 2"/>
          <p:cNvSpPr>
            <a:spLocks noGrp="1"/>
          </p:cNvSpPr>
          <p:nvPr>
            <p:ph sz="half" idx="13"/>
          </p:nvPr>
        </p:nvSpPr>
        <p:spPr>
          <a:xfrm rot="5400000">
            <a:off x="851256" y="328614"/>
            <a:ext cx="5362652"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fr-FR" dirty="0" smtClean="0"/>
              <a:t>Cliquez pour modifier les styles du texte du masque</a:t>
            </a:r>
          </a:p>
          <a:p>
            <a:pPr lvl="2"/>
            <a:r>
              <a:rPr lang="fr-FR" dirty="0" smtClean="0"/>
              <a:t>Deuxième niveau</a:t>
            </a:r>
          </a:p>
          <a:p>
            <a:pPr lvl="3"/>
            <a:r>
              <a:rPr lang="fr-FR" dirty="0" smtClean="0"/>
              <a:t>Troisième niveau</a:t>
            </a:r>
          </a:p>
          <a:p>
            <a:pPr lvl="4"/>
            <a:r>
              <a:rPr lang="fr-FR" dirty="0" smtClean="0"/>
              <a:t>Quatrième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9.jpe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3.jpe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ntroduction"/>
          <p:cNvPicPr>
            <a:picLocks noChangeAspect="1" noChangeArrowheads="1"/>
          </p:cNvPicPr>
          <p:nvPr/>
        </p:nvPicPr>
        <p:blipFill>
          <a:blip r:embed="rId13" cstate="screen"/>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gray">
          <a:xfrm>
            <a:off x="1349375" y="474663"/>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028" name="Rectangle 4"/>
          <p:cNvSpPr>
            <a:spLocks noGrp="1" noChangeArrowheads="1"/>
          </p:cNvSpPr>
          <p:nvPr>
            <p:ph type="body" idx="1"/>
          </p:nvPr>
        </p:nvSpPr>
        <p:spPr bwMode="gray">
          <a:xfrm>
            <a:off x="1349375" y="1844675"/>
            <a:ext cx="7540625" cy="4613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7109" name="Rectangle 5"/>
          <p:cNvSpPr>
            <a:spLocks noGrp="1" noChangeArrowheads="1"/>
          </p:cNvSpPr>
          <p:nvPr>
            <p:ph type="dt" sz="half" idx="2"/>
          </p:nvPr>
        </p:nvSpPr>
        <p:spPr bwMode="white">
          <a:xfrm>
            <a:off x="6577013" y="6489700"/>
            <a:ext cx="2012950"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47110"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47114" name="Rectangle 10"/>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A9710F7A-C13D-48E1-A362-5248A290959C}"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56" r:id="rId1"/>
    <p:sldLayoutId id="2147485954" r:id="rId2"/>
    <p:sldLayoutId id="2147485955" r:id="rId3"/>
    <p:sldLayoutId id="2147485956" r:id="rId4"/>
    <p:sldLayoutId id="2147485957" r:id="rId5"/>
    <p:sldLayoutId id="2147485958" r:id="rId6"/>
    <p:sldLayoutId id="2147485959" r:id="rId7"/>
    <p:sldLayoutId id="2147485960" r:id="rId8"/>
    <p:sldLayoutId id="2147485961" r:id="rId9"/>
    <p:sldLayoutId id="2147485962" r:id="rId10"/>
    <p:sldLayoutId id="2147485963" r:id="rId11"/>
  </p:sldLayoutIdLst>
  <p:hf hdr="0"/>
  <p:txStyles>
    <p:titleStyle>
      <a:lvl1pPr algn="l" rtl="0" eaLnBrk="1" fontAlgn="base" hangingPunct="1">
        <a:spcBef>
          <a:spcPct val="0"/>
        </a:spcBef>
        <a:spcAft>
          <a:spcPct val="0"/>
        </a:spcAft>
        <a:defRPr sz="3300" b="1">
          <a:solidFill>
            <a:schemeClr val="bg1"/>
          </a:solidFill>
          <a:latin typeface="+mj-lt"/>
          <a:ea typeface="+mj-ea"/>
          <a:cs typeface="+mj-cs"/>
        </a:defRPr>
      </a:lvl1pPr>
      <a:lvl2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bg1"/>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bg1"/>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bg1"/>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bg1"/>
          </a:solidFill>
          <a:latin typeface="Arial" charset="0"/>
          <a:ea typeface="ＭＳ Ｐゴシック" charset="0"/>
          <a:cs typeface="Arial" charset="0"/>
        </a:defRPr>
      </a:lvl9pPr>
    </p:titleStyle>
    <p:bodyStyle>
      <a:lvl1pPr marL="342900" indent="-342900" algn="l" rtl="0" eaLnBrk="1" fontAlgn="base" hangingPunct="1">
        <a:lnSpc>
          <a:spcPct val="120000"/>
        </a:lnSpc>
        <a:spcBef>
          <a:spcPct val="0"/>
        </a:spcBef>
        <a:spcAft>
          <a:spcPct val="0"/>
        </a:spcAft>
        <a:buChar char="•"/>
        <a:defRPr sz="1600">
          <a:solidFill>
            <a:schemeClr val="bg1"/>
          </a:solidFill>
          <a:latin typeface="+mn-lt"/>
          <a:ea typeface="+mn-ea"/>
          <a:cs typeface="+mn-cs"/>
        </a:defRPr>
      </a:lvl1pPr>
      <a:lvl2pPr marL="220663" indent="-219075" algn="l" rtl="0" eaLnBrk="1" fontAlgn="base" hangingPunct="1">
        <a:lnSpc>
          <a:spcPct val="120000"/>
        </a:lnSpc>
        <a:spcBef>
          <a:spcPct val="0"/>
        </a:spcBef>
        <a:spcAft>
          <a:spcPct val="0"/>
        </a:spcAft>
        <a:buClr>
          <a:schemeClr val="bg1"/>
        </a:buClr>
        <a:buChar char="•"/>
        <a:defRPr sz="1600">
          <a:solidFill>
            <a:schemeClr val="bg1"/>
          </a:solidFill>
          <a:latin typeface="+mn-lt"/>
          <a:ea typeface="ＭＳ Ｐゴシック" pitchFamily="23" charset="-128"/>
          <a:cs typeface="+mn-cs"/>
        </a:defRPr>
      </a:lvl2pPr>
      <a:lvl3pPr marL="554038" indent="-127000" algn="l" rtl="0" eaLnBrk="1" fontAlgn="base" hangingPunct="1">
        <a:lnSpc>
          <a:spcPct val="120000"/>
        </a:lnSpc>
        <a:spcBef>
          <a:spcPct val="0"/>
        </a:spcBef>
        <a:spcAft>
          <a:spcPct val="0"/>
        </a:spcAft>
        <a:buFont typeface="Arial" charset="0"/>
        <a:buChar char="-"/>
        <a:defRPr sz="1600">
          <a:solidFill>
            <a:schemeClr val="bg1"/>
          </a:solidFill>
          <a:latin typeface="+mn-lt"/>
          <a:ea typeface="ＭＳ Ｐゴシック" pitchFamily="23" charset="-128"/>
          <a:cs typeface="+mn-cs"/>
        </a:defRPr>
      </a:lvl3pPr>
      <a:lvl4pPr marL="555625" indent="815975" algn="l" rtl="0" eaLnBrk="1" fontAlgn="base" hangingPunct="1">
        <a:lnSpc>
          <a:spcPct val="120000"/>
        </a:lnSpc>
        <a:spcBef>
          <a:spcPct val="0"/>
        </a:spcBef>
        <a:spcAft>
          <a:spcPct val="0"/>
        </a:spcAft>
        <a:buChar char="–"/>
        <a:defRPr sz="1400">
          <a:solidFill>
            <a:schemeClr val="bg1"/>
          </a:solidFill>
          <a:latin typeface="+mn-lt"/>
          <a:ea typeface="ＭＳ Ｐゴシック" pitchFamily="23" charset="-128"/>
          <a:cs typeface="+mn-cs"/>
        </a:defRPr>
      </a:lvl4pPr>
      <a:lvl5pPr marL="557213" indent="1271588" algn="l" rtl="0" eaLnBrk="1" fontAlgn="base" hangingPunct="1">
        <a:lnSpc>
          <a:spcPct val="120000"/>
        </a:lnSpc>
        <a:spcBef>
          <a:spcPct val="0"/>
        </a:spcBef>
        <a:spcAft>
          <a:spcPct val="0"/>
        </a:spcAft>
        <a:buChar char="»"/>
        <a:defRPr sz="1200">
          <a:solidFill>
            <a:schemeClr val="bg1"/>
          </a:solidFill>
          <a:latin typeface="+mn-lt"/>
          <a:ea typeface="ＭＳ Ｐゴシック" pitchFamily="23" charset="-128"/>
          <a:cs typeface="+mn-cs"/>
        </a:defRPr>
      </a:lvl5pPr>
      <a:lvl6pPr marL="1014413" algn="l" rtl="0" eaLnBrk="1" fontAlgn="base" hangingPunct="1">
        <a:lnSpc>
          <a:spcPct val="120000"/>
        </a:lnSpc>
        <a:spcBef>
          <a:spcPct val="0"/>
        </a:spcBef>
        <a:spcAft>
          <a:spcPct val="0"/>
        </a:spcAft>
        <a:defRPr sz="1200">
          <a:solidFill>
            <a:schemeClr val="bg1"/>
          </a:solidFill>
          <a:latin typeface="+mn-lt"/>
          <a:ea typeface="Arial" charset="0"/>
          <a:cs typeface="+mn-cs"/>
        </a:defRPr>
      </a:lvl6pPr>
      <a:lvl7pPr marL="1471613" algn="l" rtl="0" eaLnBrk="1" fontAlgn="base" hangingPunct="1">
        <a:lnSpc>
          <a:spcPct val="120000"/>
        </a:lnSpc>
        <a:spcBef>
          <a:spcPct val="0"/>
        </a:spcBef>
        <a:spcAft>
          <a:spcPct val="0"/>
        </a:spcAft>
        <a:defRPr sz="1200">
          <a:solidFill>
            <a:schemeClr val="bg1"/>
          </a:solidFill>
          <a:latin typeface="+mn-lt"/>
          <a:ea typeface="Arial" charset="0"/>
          <a:cs typeface="+mn-cs"/>
        </a:defRPr>
      </a:lvl7pPr>
      <a:lvl8pPr marL="1928813" algn="l" rtl="0" eaLnBrk="1" fontAlgn="base" hangingPunct="1">
        <a:lnSpc>
          <a:spcPct val="120000"/>
        </a:lnSpc>
        <a:spcBef>
          <a:spcPct val="0"/>
        </a:spcBef>
        <a:spcAft>
          <a:spcPct val="0"/>
        </a:spcAft>
        <a:defRPr sz="1200">
          <a:solidFill>
            <a:schemeClr val="bg1"/>
          </a:solidFill>
          <a:latin typeface="+mn-lt"/>
          <a:ea typeface="Arial" charset="0"/>
          <a:cs typeface="+mn-cs"/>
        </a:defRPr>
      </a:lvl8pPr>
      <a:lvl9pPr marL="2386013" algn="l" rtl="0" eaLnBrk="1" fontAlgn="base" hangingPunct="1">
        <a:lnSpc>
          <a:spcPct val="120000"/>
        </a:lnSpc>
        <a:spcBef>
          <a:spcPct val="0"/>
        </a:spcBef>
        <a:spcAft>
          <a:spcPct val="0"/>
        </a:spcAft>
        <a:defRPr sz="1200">
          <a:solidFill>
            <a:schemeClr val="bg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 descr="bandeau_texte_orange"/>
          <p:cNvPicPr>
            <a:picLocks noChangeAspect="1" noChangeArrowheads="1"/>
          </p:cNvPicPr>
          <p:nvPr/>
        </p:nvPicPr>
        <p:blipFill>
          <a:blip r:embed="rId15" cstate="screen"/>
          <a:srcRect/>
          <a:stretch>
            <a:fillRect/>
          </a:stretch>
        </p:blipFill>
        <p:spPr bwMode="auto">
          <a:xfrm>
            <a:off x="0" y="5778500"/>
            <a:ext cx="9144000" cy="1079500"/>
          </a:xfrm>
          <a:prstGeom prst="rect">
            <a:avLst/>
          </a:prstGeom>
          <a:noFill/>
          <a:ln w="9525">
            <a:noFill/>
            <a:miter lim="800000"/>
            <a:headEnd/>
            <a:tailEnd/>
          </a:ln>
        </p:spPr>
      </p:pic>
      <p:sp>
        <p:nvSpPr>
          <p:cNvPr id="10243"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21509"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21510"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21512"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18ABE201-8388-4065-8723-685811BC0442}"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65" r:id="rId1"/>
    <p:sldLayoutId id="2147486083" r:id="rId2"/>
    <p:sldLayoutId id="2147486046" r:id="rId3"/>
    <p:sldLayoutId id="2147486047" r:id="rId4"/>
    <p:sldLayoutId id="2147486048" r:id="rId5"/>
    <p:sldLayoutId id="2147486049" r:id="rId6"/>
    <p:sldLayoutId id="2147486050" r:id="rId7"/>
    <p:sldLayoutId id="2147486051" r:id="rId8"/>
    <p:sldLayoutId id="2147486052" r:id="rId9"/>
    <p:sldLayoutId id="2147486053" r:id="rId10"/>
    <p:sldLayoutId id="2147486054" r:id="rId11"/>
    <p:sldLayoutId id="2147486055" r:id="rId12"/>
    <p:sldLayoutId id="2147486092" r:id="rId13"/>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7" descr="bandeau_texte_kaki"/>
          <p:cNvPicPr>
            <a:picLocks noChangeAspect="1" noChangeArrowheads="1"/>
          </p:cNvPicPr>
          <p:nvPr/>
        </p:nvPicPr>
        <p:blipFill>
          <a:blip r:embed="rId14" cstate="screen"/>
          <a:srcRect/>
          <a:stretch>
            <a:fillRect/>
          </a:stretch>
        </p:blipFill>
        <p:spPr bwMode="auto">
          <a:xfrm>
            <a:off x="0" y="5778500"/>
            <a:ext cx="9144000" cy="1079500"/>
          </a:xfrm>
          <a:prstGeom prst="rect">
            <a:avLst/>
          </a:prstGeom>
          <a:noFill/>
          <a:ln w="9525">
            <a:noFill/>
            <a:miter lim="800000"/>
            <a:headEnd/>
            <a:tailEnd/>
          </a:ln>
        </p:spPr>
      </p:pic>
      <p:sp>
        <p:nvSpPr>
          <p:cNvPr id="11267"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9461" name="Rectangle 5"/>
          <p:cNvSpPr>
            <a:spLocks noGrp="1" noChangeArrowheads="1"/>
          </p:cNvSpPr>
          <p:nvPr>
            <p:ph type="dt" sz="half" idx="2"/>
          </p:nvPr>
        </p:nvSpPr>
        <p:spPr bwMode="white">
          <a:xfrm>
            <a:off x="6578600" y="6489700"/>
            <a:ext cx="2011363" cy="2730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FFFFFF"/>
                </a:solidFill>
                <a:latin typeface="Arial" charset="0"/>
                <a:ea typeface="+mn-ea"/>
                <a:cs typeface="+mn-cs"/>
              </a:defRPr>
            </a:lvl1pPr>
          </a:lstStyle>
          <a:p>
            <a:pPr>
              <a:defRPr/>
            </a:pPr>
            <a:r>
              <a:rPr lang="fr-FR" smtClean="0"/>
              <a:t>29/10/2015</a:t>
            </a:r>
            <a:endParaRPr lang="fr-FR"/>
          </a:p>
        </p:txBody>
      </p:sp>
      <p:sp>
        <p:nvSpPr>
          <p:cNvPr id="19462" name="Rectangle 6"/>
          <p:cNvSpPr>
            <a:spLocks noGrp="1" noChangeArrowheads="1"/>
          </p:cNvSpPr>
          <p:nvPr>
            <p:ph type="ftr" sz="quarter" idx="3"/>
          </p:nvPr>
        </p:nvSpPr>
        <p:spPr bwMode="white">
          <a:xfrm>
            <a:off x="1349375" y="6488113"/>
            <a:ext cx="5218113" cy="2730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b="1">
                <a:solidFill>
                  <a:srgbClr val="FFFFFF"/>
                </a:solidFill>
                <a:latin typeface="Arial" charset="0"/>
                <a:ea typeface="+mn-ea"/>
                <a:cs typeface="+mn-cs"/>
              </a:defRPr>
            </a:lvl1pPr>
          </a:lstStyle>
          <a:p>
            <a:pPr>
              <a:defRPr/>
            </a:pPr>
            <a:r>
              <a:rPr lang="en-US" smtClean="0"/>
              <a:t>IscramMed 2015 Keynote – Large Scale Collaborative Systems and Crisis Management</a:t>
            </a:r>
            <a:endParaRPr lang="fr-FR"/>
          </a:p>
        </p:txBody>
      </p:sp>
      <p:sp>
        <p:nvSpPr>
          <p:cNvPr id="19464" name="Rectangle 8"/>
          <p:cNvSpPr>
            <a:spLocks noGrp="1" noChangeArrowheads="1"/>
          </p:cNvSpPr>
          <p:nvPr>
            <p:ph type="sldNum" sz="quarter" idx="4"/>
          </p:nvPr>
        </p:nvSpPr>
        <p:spPr bwMode="white">
          <a:xfrm>
            <a:off x="8618538" y="6488113"/>
            <a:ext cx="525462" cy="2730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a:solidFill>
                  <a:srgbClr val="FFFFFF"/>
                </a:solidFill>
                <a:latin typeface="Arial" pitchFamily="34" charset="0"/>
                <a:ea typeface="ＭＳ Ｐゴシック" pitchFamily="34" charset="-128"/>
              </a:defRPr>
            </a:lvl1pPr>
          </a:lstStyle>
          <a:p>
            <a:pPr>
              <a:defRPr/>
            </a:pPr>
            <a:r>
              <a:rPr lang="fr-FR"/>
              <a:t>- </a:t>
            </a:r>
            <a:fld id="{5B93C5D5-3220-4143-9347-D52F744E7877}"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84" r:id="rId4"/>
    <p:sldLayoutId id="2147486069" r:id="rId5"/>
    <p:sldLayoutId id="2147486070" r:id="rId6"/>
    <p:sldLayoutId id="2147486071" r:id="rId7"/>
    <p:sldLayoutId id="2147486072" r:id="rId8"/>
    <p:sldLayoutId id="2147486073" r:id="rId9"/>
    <p:sldLayoutId id="2147486074" r:id="rId10"/>
    <p:sldLayoutId id="2147486075" r:id="rId11"/>
    <p:sldLayoutId id="2147486076" r:id="rId12"/>
  </p:sldLayoutIdLst>
  <p:hf hdr="0"/>
  <p:txStyles>
    <p:titleStyle>
      <a:lvl1pPr algn="l" rtl="0" eaLnBrk="0" fontAlgn="base" hangingPunct="0">
        <a:spcBef>
          <a:spcPct val="0"/>
        </a:spcBef>
        <a:spcAft>
          <a:spcPct val="0"/>
        </a:spcAft>
        <a:defRPr sz="2800" b="1">
          <a:solidFill>
            <a:schemeClr val="bg2"/>
          </a:solidFill>
          <a:latin typeface="+mj-lt"/>
          <a:ea typeface="ＭＳ Ｐゴシック" charset="0"/>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cs typeface="Arial" charset="0"/>
        </a:defRPr>
      </a:lvl6pPr>
      <a:lvl7pPr marL="914400" algn="l" rtl="0" fontAlgn="base">
        <a:spcBef>
          <a:spcPct val="0"/>
        </a:spcBef>
        <a:spcAft>
          <a:spcPct val="0"/>
        </a:spcAft>
        <a:defRPr sz="2800" b="1">
          <a:solidFill>
            <a:schemeClr val="bg2"/>
          </a:solidFill>
          <a:latin typeface="Arial" charset="0"/>
          <a:cs typeface="Arial" charset="0"/>
        </a:defRPr>
      </a:lvl7pPr>
      <a:lvl8pPr marL="1371600" algn="l" rtl="0" fontAlgn="base">
        <a:spcBef>
          <a:spcPct val="0"/>
        </a:spcBef>
        <a:spcAft>
          <a:spcPct val="0"/>
        </a:spcAft>
        <a:defRPr sz="2800" b="1">
          <a:solidFill>
            <a:schemeClr val="bg2"/>
          </a:solidFill>
          <a:latin typeface="Arial" charset="0"/>
          <a:cs typeface="Arial" charset="0"/>
        </a:defRPr>
      </a:lvl8pPr>
      <a:lvl9pPr marL="1828800" algn="l" rtl="0" fontAlgn="base">
        <a:spcBef>
          <a:spcPct val="0"/>
        </a:spcBef>
        <a:spcAft>
          <a:spcPct val="0"/>
        </a:spcAft>
        <a:defRPr sz="2800" b="1">
          <a:solidFill>
            <a:schemeClr val="bg2"/>
          </a:solidFill>
          <a:latin typeface="Arial" charset="0"/>
          <a:cs typeface="Arial" charset="0"/>
        </a:defRPr>
      </a:lvl9pPr>
    </p:titleStyle>
    <p:bodyStyle>
      <a:lvl1pPr marL="342900" indent="-342900" algn="l" rtl="0" eaLnBrk="0" fontAlgn="base" hangingPunct="0">
        <a:lnSpc>
          <a:spcPct val="125000"/>
        </a:lnSpc>
        <a:spcBef>
          <a:spcPct val="0"/>
        </a:spcBef>
        <a:spcAft>
          <a:spcPct val="0"/>
        </a:spcAft>
        <a:defRPr sz="1600">
          <a:solidFill>
            <a:schemeClr val="tx2"/>
          </a:solidFill>
          <a:latin typeface="+mn-lt"/>
          <a:ea typeface="ＭＳ Ｐゴシック" charset="0"/>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Arial" charset="0"/>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Arial" charset="0"/>
          <a:cs typeface="+mn-cs"/>
        </a:defRPr>
      </a:lvl3pPr>
      <a:lvl4pPr marL="555625" indent="815975" algn="l" rtl="0" eaLnBrk="0" fontAlgn="base" hangingPunct="0">
        <a:lnSpc>
          <a:spcPct val="125000"/>
        </a:lnSpc>
        <a:spcBef>
          <a:spcPct val="0"/>
        </a:spcBef>
        <a:spcAft>
          <a:spcPct val="0"/>
        </a:spcAft>
        <a:defRPr sz="1400">
          <a:solidFill>
            <a:schemeClr val="tx2"/>
          </a:solidFill>
          <a:latin typeface="+mn-lt"/>
          <a:ea typeface="Arial" charset="0"/>
          <a:cs typeface="+mn-cs"/>
        </a:defRPr>
      </a:lvl4pPr>
      <a:lvl5pPr marL="557213" indent="1271588" algn="l" rtl="0" eaLnBrk="0" fontAlgn="base" hangingPunct="0">
        <a:lnSpc>
          <a:spcPct val="125000"/>
        </a:lnSpc>
        <a:spcBef>
          <a:spcPct val="0"/>
        </a:spcBef>
        <a:spcAft>
          <a:spcPct val="0"/>
        </a:spcAft>
        <a:defRPr sz="1200">
          <a:solidFill>
            <a:schemeClr val="tx2"/>
          </a:solidFill>
          <a:latin typeface="+mn-lt"/>
          <a:ea typeface="Arial" charset="0"/>
          <a:cs typeface="+mn-cs"/>
        </a:defRPr>
      </a:lvl5pPr>
      <a:lvl6pPr marL="1014413" algn="l" rtl="0" fontAlgn="base">
        <a:lnSpc>
          <a:spcPct val="125000"/>
        </a:lnSpc>
        <a:spcBef>
          <a:spcPct val="0"/>
        </a:spcBef>
        <a:spcAft>
          <a:spcPct val="0"/>
        </a:spcAft>
        <a:defRPr sz="1200">
          <a:solidFill>
            <a:schemeClr val="tx2"/>
          </a:solidFill>
          <a:latin typeface="+mn-lt"/>
          <a:cs typeface="+mn-cs"/>
        </a:defRPr>
      </a:lvl6pPr>
      <a:lvl7pPr marL="1471613" algn="l" rtl="0" fontAlgn="base">
        <a:lnSpc>
          <a:spcPct val="125000"/>
        </a:lnSpc>
        <a:spcBef>
          <a:spcPct val="0"/>
        </a:spcBef>
        <a:spcAft>
          <a:spcPct val="0"/>
        </a:spcAft>
        <a:defRPr sz="1200">
          <a:solidFill>
            <a:schemeClr val="tx2"/>
          </a:solidFill>
          <a:latin typeface="+mn-lt"/>
          <a:cs typeface="+mn-cs"/>
        </a:defRPr>
      </a:lvl7pPr>
      <a:lvl8pPr marL="1928813" algn="l" rtl="0" fontAlgn="base">
        <a:lnSpc>
          <a:spcPct val="125000"/>
        </a:lnSpc>
        <a:spcBef>
          <a:spcPct val="0"/>
        </a:spcBef>
        <a:spcAft>
          <a:spcPct val="0"/>
        </a:spcAft>
        <a:defRPr sz="1200">
          <a:solidFill>
            <a:schemeClr val="tx2"/>
          </a:solidFill>
          <a:latin typeface="+mn-lt"/>
          <a:cs typeface="+mn-cs"/>
        </a:defRPr>
      </a:lvl8pPr>
      <a:lvl9pPr marL="2386013" algn="l" rtl="0" fontAlgn="base">
        <a:lnSpc>
          <a:spcPct val="125000"/>
        </a:lnSpc>
        <a:spcBef>
          <a:spcPct val="0"/>
        </a:spcBef>
        <a:spcAft>
          <a:spcPct val="0"/>
        </a:spcAft>
        <a:defRPr sz="1200">
          <a:solidFill>
            <a:schemeClr val="tx2"/>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bandeau_texte_rouge"/>
          <p:cNvPicPr>
            <a:picLocks noChangeAspect="1" noChangeArrowheads="1"/>
          </p:cNvPicPr>
          <p:nvPr/>
        </p:nvPicPr>
        <p:blipFill>
          <a:blip r:embed="rId16" cstate="screen"/>
          <a:srcRect/>
          <a:stretch>
            <a:fillRect/>
          </a:stretch>
        </p:blipFill>
        <p:spPr bwMode="auto">
          <a:xfrm>
            <a:off x="0" y="5778500"/>
            <a:ext cx="9144000" cy="1079500"/>
          </a:xfrm>
          <a:prstGeom prst="rect">
            <a:avLst/>
          </a:prstGeom>
          <a:noFill/>
          <a:ln w="9525">
            <a:noFill/>
            <a:miter lim="800000"/>
            <a:headEnd/>
            <a:tailEnd/>
          </a:ln>
        </p:spPr>
      </p:pic>
      <p:sp>
        <p:nvSpPr>
          <p:cNvPr id="2051" name="Rectangle 3"/>
          <p:cNvSpPr>
            <a:spLocks noGrp="1" noChangeArrowheads="1"/>
          </p:cNvSpPr>
          <p:nvPr>
            <p:ph type="title"/>
          </p:nvPr>
        </p:nvSpPr>
        <p:spPr bwMode="gray">
          <a:xfrm>
            <a:off x="1349375" y="474663"/>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55653"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55654"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55656"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981E926C-E072-4863-8B66-44E1071E4491}"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57"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 id="2147486087" r:id="rId12"/>
    <p:sldLayoutId id="2147486088" r:id="rId13"/>
    <p:sldLayoutId id="2147486089" r:id="rId14"/>
  </p:sldLayoutIdLst>
  <p:hf hdr="0"/>
  <p:txStyles>
    <p:titleStyle>
      <a:lvl1pPr algn="l" rtl="0" eaLnBrk="0" fontAlgn="base" hangingPunct="0">
        <a:spcBef>
          <a:spcPct val="0"/>
        </a:spcBef>
        <a:spcAft>
          <a:spcPct val="0"/>
        </a:spcAft>
        <a:defRPr sz="3300" b="1">
          <a:solidFill>
            <a:schemeClr val="tx2"/>
          </a:solidFill>
          <a:latin typeface="+mj-lt"/>
          <a:ea typeface="+mj-ea"/>
          <a:cs typeface="+mj-cs"/>
        </a:defRPr>
      </a:lvl1pPr>
      <a:lvl2pPr algn="l" rtl="0" eaLnBrk="0" fontAlgn="base" hangingPunct="0">
        <a:spcBef>
          <a:spcPct val="0"/>
        </a:spcBef>
        <a:spcAft>
          <a:spcPct val="0"/>
        </a:spcAft>
        <a:defRPr sz="33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3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3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300" b="1">
          <a:solidFill>
            <a:schemeClr val="tx2"/>
          </a:solidFill>
          <a:latin typeface="Arial" charset="0"/>
          <a:ea typeface="ＭＳ Ｐゴシック" charset="0"/>
          <a:cs typeface="Arial" charset="0"/>
        </a:defRPr>
      </a:lvl5pPr>
      <a:lvl6pPr marL="457200" algn="l" rtl="0" fontAlgn="base">
        <a:spcBef>
          <a:spcPct val="0"/>
        </a:spcBef>
        <a:spcAft>
          <a:spcPct val="0"/>
        </a:spcAft>
        <a:defRPr sz="3300" b="1">
          <a:solidFill>
            <a:schemeClr val="tx2"/>
          </a:solidFill>
          <a:latin typeface="Arial" charset="0"/>
          <a:ea typeface="ＭＳ Ｐゴシック" charset="0"/>
          <a:cs typeface="Arial" charset="0"/>
        </a:defRPr>
      </a:lvl6pPr>
      <a:lvl7pPr marL="914400" algn="l" rtl="0" fontAlgn="base">
        <a:spcBef>
          <a:spcPct val="0"/>
        </a:spcBef>
        <a:spcAft>
          <a:spcPct val="0"/>
        </a:spcAft>
        <a:defRPr sz="3300" b="1">
          <a:solidFill>
            <a:schemeClr val="tx2"/>
          </a:solidFill>
          <a:latin typeface="Arial" charset="0"/>
          <a:ea typeface="ＭＳ Ｐゴシック" charset="0"/>
          <a:cs typeface="Arial" charset="0"/>
        </a:defRPr>
      </a:lvl7pPr>
      <a:lvl8pPr marL="1371600" algn="l" rtl="0" fontAlgn="base">
        <a:spcBef>
          <a:spcPct val="0"/>
        </a:spcBef>
        <a:spcAft>
          <a:spcPct val="0"/>
        </a:spcAft>
        <a:defRPr sz="3300" b="1">
          <a:solidFill>
            <a:schemeClr val="tx2"/>
          </a:solidFill>
          <a:latin typeface="Arial" charset="0"/>
          <a:ea typeface="ＭＳ Ｐゴシック" charset="0"/>
          <a:cs typeface="Arial" charset="0"/>
        </a:defRPr>
      </a:lvl8pPr>
      <a:lvl9pPr marL="1828800" algn="l" rtl="0" fontAlgn="base">
        <a:spcBef>
          <a:spcPct val="0"/>
        </a:spcBef>
        <a:spcAft>
          <a:spcPct val="0"/>
        </a:spcAft>
        <a:defRPr sz="3300" b="1">
          <a:solidFill>
            <a:schemeClr val="tx2"/>
          </a:solidFill>
          <a:latin typeface="Arial" charset="0"/>
          <a:ea typeface="ＭＳ Ｐゴシック" charset="0"/>
          <a:cs typeface="Arial" charset="0"/>
        </a:defRPr>
      </a:lvl9pPr>
    </p:titleStyle>
    <p:bodyStyle>
      <a:lvl1pPr marL="342900" indent="-342900" algn="l" defTabSz="200025" rtl="0" eaLnBrk="0" fontAlgn="base" hangingPunct="0">
        <a:lnSpc>
          <a:spcPct val="170000"/>
        </a:lnSpc>
        <a:spcBef>
          <a:spcPct val="0"/>
        </a:spcBef>
        <a:spcAft>
          <a:spcPct val="0"/>
        </a:spcAft>
        <a:buChar char="•"/>
        <a:defRPr sz="2200">
          <a:solidFill>
            <a:schemeClr val="tx2"/>
          </a:solidFill>
          <a:latin typeface="+mn-lt"/>
          <a:ea typeface="+mn-ea"/>
          <a:cs typeface="+mn-cs"/>
        </a:defRPr>
      </a:lvl1pPr>
      <a:lvl2pPr marL="1588" indent="455613" algn="l" defTabSz="200025" rtl="0" eaLnBrk="0" fontAlgn="base" hangingPunct="0">
        <a:lnSpc>
          <a:spcPct val="170000"/>
        </a:lnSpc>
        <a:spcBef>
          <a:spcPct val="0"/>
        </a:spcBef>
        <a:spcAft>
          <a:spcPct val="0"/>
        </a:spcAft>
        <a:buClr>
          <a:schemeClr val="bg2"/>
        </a:buClr>
        <a:buChar char="–"/>
        <a:defRPr sz="2200">
          <a:solidFill>
            <a:schemeClr val="tx2"/>
          </a:solidFill>
          <a:latin typeface="+mn-lt"/>
          <a:ea typeface="ＭＳ Ｐゴシック" pitchFamily="23" charset="-128"/>
          <a:cs typeface="+mn-cs"/>
        </a:defRPr>
      </a:lvl2pPr>
      <a:lvl3pPr marL="3175" indent="911225" algn="l" defTabSz="200025" rtl="0" eaLnBrk="0" fontAlgn="base" hangingPunct="0">
        <a:lnSpc>
          <a:spcPct val="170000"/>
        </a:lnSpc>
        <a:spcBef>
          <a:spcPct val="0"/>
        </a:spcBef>
        <a:spcAft>
          <a:spcPct val="0"/>
        </a:spcAft>
        <a:buFont typeface="Arial" charset="0"/>
        <a:buChar char="•"/>
        <a:defRPr sz="2200">
          <a:solidFill>
            <a:schemeClr val="tx2"/>
          </a:solidFill>
          <a:latin typeface="+mn-lt"/>
          <a:ea typeface="ＭＳ Ｐゴシック" pitchFamily="23" charset="-128"/>
          <a:cs typeface="+mn-cs"/>
        </a:defRPr>
      </a:lvl3pPr>
      <a:lvl4pPr marL="4763" indent="1366838" algn="l" defTabSz="200025" rtl="0" eaLnBrk="0" fontAlgn="base" hangingPunct="0">
        <a:lnSpc>
          <a:spcPct val="170000"/>
        </a:lnSpc>
        <a:spcBef>
          <a:spcPct val="0"/>
        </a:spcBef>
        <a:spcAft>
          <a:spcPct val="0"/>
        </a:spcAft>
        <a:buChar char="–"/>
        <a:defRPr sz="2200">
          <a:solidFill>
            <a:schemeClr val="tx2"/>
          </a:solidFill>
          <a:latin typeface="+mn-lt"/>
          <a:ea typeface="ＭＳ Ｐゴシック" pitchFamily="23" charset="-128"/>
          <a:cs typeface="+mn-cs"/>
        </a:defRPr>
      </a:lvl4pPr>
      <a:lvl5pPr marL="6350" indent="1822450" algn="l" defTabSz="200025" rtl="0" eaLnBrk="0" fontAlgn="base" hangingPunct="0">
        <a:lnSpc>
          <a:spcPct val="170000"/>
        </a:lnSpc>
        <a:spcBef>
          <a:spcPct val="0"/>
        </a:spcBef>
        <a:spcAft>
          <a:spcPct val="0"/>
        </a:spcAft>
        <a:buChar char="»"/>
        <a:defRPr sz="2200">
          <a:solidFill>
            <a:schemeClr val="tx2"/>
          </a:solidFill>
          <a:latin typeface="+mn-lt"/>
          <a:ea typeface="ＭＳ Ｐゴシック" pitchFamily="23" charset="-128"/>
          <a:cs typeface="+mn-cs"/>
        </a:defRPr>
      </a:lvl5pPr>
      <a:lvl6pPr marL="463550" algn="l" defTabSz="200025" rtl="0" fontAlgn="base">
        <a:lnSpc>
          <a:spcPct val="170000"/>
        </a:lnSpc>
        <a:spcBef>
          <a:spcPct val="0"/>
        </a:spcBef>
        <a:spcAft>
          <a:spcPct val="0"/>
        </a:spcAft>
        <a:defRPr sz="2200">
          <a:solidFill>
            <a:schemeClr val="tx2"/>
          </a:solidFill>
          <a:latin typeface="+mn-lt"/>
          <a:ea typeface="Arial" charset="0"/>
          <a:cs typeface="+mn-cs"/>
        </a:defRPr>
      </a:lvl6pPr>
      <a:lvl7pPr marL="920750" algn="l" defTabSz="200025" rtl="0" fontAlgn="base">
        <a:lnSpc>
          <a:spcPct val="170000"/>
        </a:lnSpc>
        <a:spcBef>
          <a:spcPct val="0"/>
        </a:spcBef>
        <a:spcAft>
          <a:spcPct val="0"/>
        </a:spcAft>
        <a:defRPr sz="2200">
          <a:solidFill>
            <a:schemeClr val="tx2"/>
          </a:solidFill>
          <a:latin typeface="+mn-lt"/>
          <a:ea typeface="Arial" charset="0"/>
          <a:cs typeface="+mn-cs"/>
        </a:defRPr>
      </a:lvl7pPr>
      <a:lvl8pPr marL="1377950" algn="l" defTabSz="200025" rtl="0" fontAlgn="base">
        <a:lnSpc>
          <a:spcPct val="170000"/>
        </a:lnSpc>
        <a:spcBef>
          <a:spcPct val="0"/>
        </a:spcBef>
        <a:spcAft>
          <a:spcPct val="0"/>
        </a:spcAft>
        <a:defRPr sz="2200">
          <a:solidFill>
            <a:schemeClr val="tx2"/>
          </a:solidFill>
          <a:latin typeface="+mn-lt"/>
          <a:ea typeface="Arial" charset="0"/>
          <a:cs typeface="+mn-cs"/>
        </a:defRPr>
      </a:lvl8pPr>
      <a:lvl9pPr marL="1835150" algn="l" defTabSz="200025" rtl="0" fontAlgn="base">
        <a:lnSpc>
          <a:spcPct val="170000"/>
        </a:lnSpc>
        <a:spcBef>
          <a:spcPct val="0"/>
        </a:spcBef>
        <a:spcAft>
          <a:spcPct val="0"/>
        </a:spcAft>
        <a:defRPr sz="2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Image 4" descr="derniere-sc-fr.bmp"/>
          <p:cNvPicPr>
            <a:picLocks noChangeAspect="1"/>
          </p:cNvPicPr>
          <p:nvPr userDrawn="1"/>
        </p:nvPicPr>
        <p:blipFill>
          <a:blip r:embed="rId13" cstate="screen"/>
          <a:stretch>
            <a:fillRect/>
          </a:stretch>
        </p:blipFill>
        <p:spPr>
          <a:xfrm>
            <a:off x="0" y="0"/>
            <a:ext cx="9144000" cy="6857999"/>
          </a:xfrm>
          <a:prstGeom prst="rect">
            <a:avLst/>
          </a:prstGeom>
        </p:spPr>
      </p:pic>
      <p:sp>
        <p:nvSpPr>
          <p:cNvPr id="3075" name="Rectangle 3"/>
          <p:cNvSpPr>
            <a:spLocks noGrp="1" noChangeArrowheads="1"/>
          </p:cNvSpPr>
          <p:nvPr>
            <p:ph type="title"/>
          </p:nvPr>
        </p:nvSpPr>
        <p:spPr bwMode="gray">
          <a:xfrm>
            <a:off x="254000" y="2924175"/>
            <a:ext cx="8636000"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 style du titre</a:t>
            </a:r>
          </a:p>
        </p:txBody>
      </p:sp>
      <p:sp>
        <p:nvSpPr>
          <p:cNvPr id="3076" name="Rectangle 4"/>
          <p:cNvSpPr>
            <a:spLocks noGrp="1" noChangeArrowheads="1"/>
          </p:cNvSpPr>
          <p:nvPr>
            <p:ph type="body" idx="1"/>
          </p:nvPr>
        </p:nvSpPr>
        <p:spPr bwMode="gray">
          <a:xfrm>
            <a:off x="4572000" y="4187825"/>
            <a:ext cx="4318000" cy="21558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Tree>
  </p:cSld>
  <p:clrMap bg1="lt1" tx1="dk1" bg2="lt2" tx2="dk2" accent1="accent1" accent2="accent2" accent3="accent3" accent4="accent4" accent5="accent5" accent6="accent6" hlink="hlink" folHlink="folHlink"/>
  <p:sldLayoutIdLst>
    <p:sldLayoutId id="2147486058" r:id="rId1"/>
    <p:sldLayoutId id="2147485974" r:id="rId2"/>
    <p:sldLayoutId id="2147485975" r:id="rId3"/>
    <p:sldLayoutId id="2147485976" r:id="rId4"/>
    <p:sldLayoutId id="2147485977" r:id="rId5"/>
    <p:sldLayoutId id="2147485978" r:id="rId6"/>
    <p:sldLayoutId id="2147485979" r:id="rId7"/>
    <p:sldLayoutId id="2147485980" r:id="rId8"/>
    <p:sldLayoutId id="2147485981" r:id="rId9"/>
    <p:sldLayoutId id="2147485982" r:id="rId10"/>
    <p:sldLayoutId id="2147485983" r:id="rId11"/>
  </p:sldLayoutIdLst>
  <p:hf hdr="0"/>
  <p:txStyles>
    <p:titleStyle>
      <a:lvl1pPr algn="ctr" rtl="0" eaLnBrk="0" fontAlgn="base" hangingPunct="0">
        <a:spcBef>
          <a:spcPct val="0"/>
        </a:spcBef>
        <a:spcAft>
          <a:spcPct val="0"/>
        </a:spcAft>
        <a:defRPr sz="4100" b="1">
          <a:solidFill>
            <a:schemeClr val="bg1"/>
          </a:solidFill>
          <a:latin typeface="+mj-lt"/>
          <a:ea typeface="+mj-ea"/>
          <a:cs typeface="+mj-cs"/>
        </a:defRPr>
      </a:lvl1pPr>
      <a:lvl2pPr algn="ctr" rtl="0" eaLnBrk="0" fontAlgn="base" hangingPunct="0">
        <a:spcBef>
          <a:spcPct val="0"/>
        </a:spcBef>
        <a:spcAft>
          <a:spcPct val="0"/>
        </a:spcAft>
        <a:defRPr sz="4100" b="1">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100" b="1">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100" b="1">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100" b="1">
          <a:solidFill>
            <a:schemeClr val="bg1"/>
          </a:solidFill>
          <a:latin typeface="Arial" charset="0"/>
          <a:ea typeface="ＭＳ Ｐゴシック" charset="0"/>
          <a:cs typeface="Arial" charset="0"/>
        </a:defRPr>
      </a:lvl5pPr>
      <a:lvl6pPr marL="457200" algn="ctr" rtl="0" fontAlgn="base">
        <a:spcBef>
          <a:spcPct val="0"/>
        </a:spcBef>
        <a:spcAft>
          <a:spcPct val="0"/>
        </a:spcAft>
        <a:defRPr sz="4100" b="1">
          <a:solidFill>
            <a:schemeClr val="bg1"/>
          </a:solidFill>
          <a:latin typeface="Arial" charset="0"/>
          <a:ea typeface="ＭＳ Ｐゴシック" charset="0"/>
          <a:cs typeface="Arial" charset="0"/>
        </a:defRPr>
      </a:lvl6pPr>
      <a:lvl7pPr marL="914400" algn="ctr" rtl="0" fontAlgn="base">
        <a:spcBef>
          <a:spcPct val="0"/>
        </a:spcBef>
        <a:spcAft>
          <a:spcPct val="0"/>
        </a:spcAft>
        <a:defRPr sz="4100" b="1">
          <a:solidFill>
            <a:schemeClr val="bg1"/>
          </a:solidFill>
          <a:latin typeface="Arial" charset="0"/>
          <a:ea typeface="ＭＳ Ｐゴシック" charset="0"/>
          <a:cs typeface="Arial" charset="0"/>
        </a:defRPr>
      </a:lvl7pPr>
      <a:lvl8pPr marL="1371600" algn="ctr" rtl="0" fontAlgn="base">
        <a:spcBef>
          <a:spcPct val="0"/>
        </a:spcBef>
        <a:spcAft>
          <a:spcPct val="0"/>
        </a:spcAft>
        <a:defRPr sz="4100" b="1">
          <a:solidFill>
            <a:schemeClr val="bg1"/>
          </a:solidFill>
          <a:latin typeface="Arial" charset="0"/>
          <a:ea typeface="ＭＳ Ｐゴシック" charset="0"/>
          <a:cs typeface="Arial" charset="0"/>
        </a:defRPr>
      </a:lvl8pPr>
      <a:lvl9pPr marL="1828800" algn="ctr" rtl="0" fontAlgn="base">
        <a:spcBef>
          <a:spcPct val="0"/>
        </a:spcBef>
        <a:spcAft>
          <a:spcPct val="0"/>
        </a:spcAft>
        <a:defRPr sz="4100" b="1">
          <a:solidFill>
            <a:schemeClr val="bg1"/>
          </a:solidFill>
          <a:latin typeface="Arial" charset="0"/>
          <a:ea typeface="ＭＳ Ｐゴシック" charset="0"/>
          <a:cs typeface="Arial" charset="0"/>
        </a:defRPr>
      </a:lvl9pPr>
    </p:titleStyle>
    <p:bodyStyle>
      <a:lvl1pPr marL="0" indent="0" algn="l" defTabSz="877888" rtl="0" eaLnBrk="0" fontAlgn="base" hangingPunct="0">
        <a:lnSpc>
          <a:spcPct val="115000"/>
        </a:lnSpc>
        <a:spcBef>
          <a:spcPct val="0"/>
        </a:spcBef>
        <a:spcAft>
          <a:spcPct val="0"/>
        </a:spcAft>
        <a:buNone/>
        <a:tabLst>
          <a:tab pos="0" algn="l"/>
          <a:tab pos="1704975" algn="l"/>
        </a:tabLst>
        <a:defRPr sz="2400" b="1">
          <a:solidFill>
            <a:schemeClr val="bg1"/>
          </a:solidFill>
          <a:latin typeface="+mn-lt"/>
          <a:ea typeface="+mn-ea"/>
          <a:cs typeface="+mn-cs"/>
        </a:defRPr>
      </a:lvl1pPr>
      <a:lvl2pPr marL="0" indent="0" algn="l" defTabSz="877888" rtl="0" eaLnBrk="0" fontAlgn="base" hangingPunct="0">
        <a:spcBef>
          <a:spcPct val="0"/>
        </a:spcBef>
        <a:spcAft>
          <a:spcPct val="0"/>
        </a:spcAft>
        <a:buClr>
          <a:schemeClr val="bg1"/>
        </a:buClr>
        <a:buNone/>
        <a:tabLst>
          <a:tab pos="0" algn="l"/>
          <a:tab pos="1704975" algn="l"/>
        </a:tabLst>
        <a:defRPr sz="1400" b="1">
          <a:solidFill>
            <a:schemeClr val="bg1"/>
          </a:solidFill>
          <a:latin typeface="+mn-lt"/>
          <a:ea typeface="ＭＳ Ｐゴシック" pitchFamily="23" charset="-128"/>
          <a:cs typeface="+mn-cs"/>
        </a:defRPr>
      </a:lvl2pPr>
      <a:lvl3pPr marL="0" indent="0" algn="l" defTabSz="877888" rtl="0" eaLnBrk="0" fontAlgn="base" hangingPunct="0">
        <a:spcBef>
          <a:spcPct val="0"/>
        </a:spcBef>
        <a:spcAft>
          <a:spcPct val="0"/>
        </a:spcAft>
        <a:buFont typeface="Arial" charset="0"/>
        <a:buNone/>
        <a:tabLst>
          <a:tab pos="0" algn="l"/>
          <a:tab pos="1704975" algn="l"/>
        </a:tabLst>
        <a:defRPr sz="1400" b="1">
          <a:solidFill>
            <a:schemeClr val="bg1"/>
          </a:solidFill>
          <a:latin typeface="+mn-lt"/>
          <a:ea typeface="ＭＳ Ｐゴシック" pitchFamily="23" charset="-128"/>
          <a:cs typeface="+mn-cs"/>
        </a:defRPr>
      </a:lvl3pPr>
      <a:lvl4pPr marL="0" indent="0" algn="l" defTabSz="877888" rtl="0" eaLnBrk="0" fontAlgn="base" hangingPunct="0">
        <a:spcBef>
          <a:spcPct val="0"/>
        </a:spcBef>
        <a:spcAft>
          <a:spcPct val="0"/>
        </a:spcAft>
        <a:buNone/>
        <a:tabLst>
          <a:tab pos="0" algn="l"/>
          <a:tab pos="1704975" algn="l"/>
        </a:tabLst>
        <a:defRPr sz="1400" b="1">
          <a:solidFill>
            <a:schemeClr val="bg1"/>
          </a:solidFill>
          <a:latin typeface="+mn-lt"/>
          <a:ea typeface="ＭＳ Ｐゴシック" pitchFamily="23" charset="-128"/>
          <a:cs typeface="+mn-cs"/>
        </a:defRPr>
      </a:lvl4pPr>
      <a:lvl5pPr marL="0" indent="0" algn="l" defTabSz="877888" rtl="0" eaLnBrk="0" fontAlgn="base" hangingPunct="0">
        <a:spcBef>
          <a:spcPct val="0"/>
        </a:spcBef>
        <a:spcAft>
          <a:spcPct val="0"/>
        </a:spcAft>
        <a:buNone/>
        <a:tabLst>
          <a:tab pos="0" algn="l"/>
          <a:tab pos="1704975" algn="l"/>
        </a:tabLst>
        <a:defRPr sz="1400" b="1">
          <a:solidFill>
            <a:schemeClr val="bg1"/>
          </a:solidFill>
          <a:latin typeface="+mn-lt"/>
          <a:ea typeface="ＭＳ Ｐゴシック" pitchFamily="23" charset="-128"/>
          <a:cs typeface="+mn-cs"/>
        </a:defRPr>
      </a:lvl5pPr>
      <a:lvl6pPr marL="463550" algn="l" rtl="0" fontAlgn="base">
        <a:spcBef>
          <a:spcPct val="0"/>
        </a:spcBef>
        <a:spcAft>
          <a:spcPct val="0"/>
        </a:spcAft>
        <a:defRPr sz="1400" b="1">
          <a:solidFill>
            <a:schemeClr val="bg1"/>
          </a:solidFill>
          <a:latin typeface="+mn-lt"/>
          <a:ea typeface="Arial" charset="0"/>
          <a:cs typeface="+mn-cs"/>
        </a:defRPr>
      </a:lvl6pPr>
      <a:lvl7pPr marL="920750" algn="l" rtl="0" fontAlgn="base">
        <a:spcBef>
          <a:spcPct val="0"/>
        </a:spcBef>
        <a:spcAft>
          <a:spcPct val="0"/>
        </a:spcAft>
        <a:defRPr sz="1400" b="1">
          <a:solidFill>
            <a:schemeClr val="bg1"/>
          </a:solidFill>
          <a:latin typeface="+mn-lt"/>
          <a:ea typeface="Arial" charset="0"/>
          <a:cs typeface="+mn-cs"/>
        </a:defRPr>
      </a:lvl7pPr>
      <a:lvl8pPr marL="1377950" algn="l" rtl="0" fontAlgn="base">
        <a:spcBef>
          <a:spcPct val="0"/>
        </a:spcBef>
        <a:spcAft>
          <a:spcPct val="0"/>
        </a:spcAft>
        <a:defRPr sz="1400" b="1">
          <a:solidFill>
            <a:schemeClr val="bg1"/>
          </a:solidFill>
          <a:latin typeface="+mn-lt"/>
          <a:ea typeface="Arial" charset="0"/>
          <a:cs typeface="+mn-cs"/>
        </a:defRPr>
      </a:lvl8pPr>
      <a:lvl9pPr marL="1835150" algn="l" rtl="0" fontAlgn="base">
        <a:spcBef>
          <a:spcPct val="0"/>
        </a:spcBef>
        <a:spcAft>
          <a:spcPct val="0"/>
        </a:spcAft>
        <a:defRPr sz="1400" b="1">
          <a:solidFill>
            <a:schemeClr val="bg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bandeau_texte_rouge"/>
          <p:cNvPicPr>
            <a:picLocks noChangeAspect="1" noChangeArrowheads="1"/>
          </p:cNvPicPr>
          <p:nvPr/>
        </p:nvPicPr>
        <p:blipFill>
          <a:blip r:embed="rId14" cstate="screen"/>
          <a:srcRect/>
          <a:stretch>
            <a:fillRect/>
          </a:stretch>
        </p:blipFill>
        <p:spPr bwMode="auto">
          <a:xfrm>
            <a:off x="0" y="5778500"/>
            <a:ext cx="9144000" cy="1079500"/>
          </a:xfrm>
          <a:prstGeom prst="rect">
            <a:avLst/>
          </a:prstGeom>
          <a:noFill/>
          <a:ln w="9525">
            <a:noFill/>
            <a:miter lim="800000"/>
            <a:headEnd/>
            <a:tailEnd/>
          </a:ln>
        </p:spPr>
      </p:pic>
      <p:sp>
        <p:nvSpPr>
          <p:cNvPr id="4099" name="Rectangle 2"/>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028" name="Rectangle 4"/>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029" name="Rectangle 5"/>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033" name="Rectangle 9"/>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4B2E0D1C-B86F-46E2-8541-355641B2F28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59" r:id="rId1"/>
    <p:sldLayoutId id="2147485984" r:id="rId2"/>
    <p:sldLayoutId id="2147486077"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 id="2147485993" r:id="rId12"/>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bandeau_texte_bleu"/>
          <p:cNvPicPr>
            <a:picLocks noChangeAspect="1" noChangeArrowheads="1"/>
          </p:cNvPicPr>
          <p:nvPr/>
        </p:nvPicPr>
        <p:blipFill>
          <a:blip r:embed="rId16" cstate="screen"/>
          <a:srcRect/>
          <a:stretch>
            <a:fillRect/>
          </a:stretch>
        </p:blipFill>
        <p:spPr bwMode="auto">
          <a:xfrm>
            <a:off x="0" y="5778500"/>
            <a:ext cx="9144000" cy="1079500"/>
          </a:xfrm>
          <a:prstGeom prst="rect">
            <a:avLst/>
          </a:prstGeom>
          <a:noFill/>
          <a:ln w="9525">
            <a:noFill/>
            <a:miter lim="800000"/>
            <a:headEnd/>
            <a:tailEnd/>
          </a:ln>
        </p:spPr>
      </p:pic>
      <p:sp>
        <p:nvSpPr>
          <p:cNvPr id="5123"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1269"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1270"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1272"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8E9F12E1-2E0E-47E5-BCF6-58A4EEBCD6ED}"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60" r:id="rId1"/>
    <p:sldLayoutId id="2147486078"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 id="2147486086" r:id="rId14"/>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descr="bandeau_texte_vert"/>
          <p:cNvPicPr>
            <a:picLocks noChangeAspect="1" noChangeArrowheads="1"/>
          </p:cNvPicPr>
          <p:nvPr/>
        </p:nvPicPr>
        <p:blipFill>
          <a:blip r:embed="rId14" cstate="screen"/>
          <a:srcRect/>
          <a:stretch>
            <a:fillRect/>
          </a:stretch>
        </p:blipFill>
        <p:spPr bwMode="auto">
          <a:xfrm>
            <a:off x="0" y="5778500"/>
            <a:ext cx="9144000" cy="1079500"/>
          </a:xfrm>
          <a:prstGeom prst="rect">
            <a:avLst/>
          </a:prstGeom>
          <a:noFill/>
          <a:ln w="9525">
            <a:noFill/>
            <a:miter lim="800000"/>
            <a:headEnd/>
            <a:tailEnd/>
          </a:ln>
        </p:spPr>
      </p:pic>
      <p:sp>
        <p:nvSpPr>
          <p:cNvPr id="6147"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3317"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3318"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3320"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DB3D3C34-5B49-4363-AD4A-7E904AF94733}"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79" r:id="rId1"/>
    <p:sldLayoutId id="2147486061" r:id="rId2"/>
    <p:sldLayoutId id="2147486005" r:id="rId3"/>
    <p:sldLayoutId id="2147486006" r:id="rId4"/>
    <p:sldLayoutId id="2147486007" r:id="rId5"/>
    <p:sldLayoutId id="2147486008" r:id="rId6"/>
    <p:sldLayoutId id="2147486009" r:id="rId7"/>
    <p:sldLayoutId id="2147486010" r:id="rId8"/>
    <p:sldLayoutId id="2147486011" r:id="rId9"/>
    <p:sldLayoutId id="2147486012" r:id="rId10"/>
    <p:sldLayoutId id="2147486013" r:id="rId11"/>
    <p:sldLayoutId id="2147486014" r:id="rId12"/>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7" descr="bandeau_texte_violet"/>
          <p:cNvPicPr>
            <a:picLocks noChangeAspect="1" noChangeArrowheads="1"/>
          </p:cNvPicPr>
          <p:nvPr/>
        </p:nvPicPr>
        <p:blipFill>
          <a:blip r:embed="rId15" cstate="screen"/>
          <a:srcRect/>
          <a:stretch>
            <a:fillRect/>
          </a:stretch>
        </p:blipFill>
        <p:spPr bwMode="auto">
          <a:xfrm>
            <a:off x="0" y="5778500"/>
            <a:ext cx="9144000" cy="1079500"/>
          </a:xfrm>
          <a:prstGeom prst="rect">
            <a:avLst/>
          </a:prstGeom>
          <a:noFill/>
          <a:ln w="9525">
            <a:noFill/>
            <a:miter lim="800000"/>
            <a:headEnd/>
            <a:tailEnd/>
          </a:ln>
        </p:spPr>
      </p:pic>
      <p:sp>
        <p:nvSpPr>
          <p:cNvPr id="7171"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5365"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5366"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5368"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C1C9E7D0-88B9-48AB-B495-713AA66D62E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62" r:id="rId1"/>
    <p:sldLayoutId id="2147486081"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 id="2147486024" r:id="rId12"/>
    <p:sldLayoutId id="2147486091" r:id="rId13"/>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7" descr="bandeau_texte_gris"/>
          <p:cNvPicPr>
            <a:picLocks noChangeAspect="1" noChangeArrowheads="1"/>
          </p:cNvPicPr>
          <p:nvPr/>
        </p:nvPicPr>
        <p:blipFill>
          <a:blip r:embed="rId14" cstate="screen"/>
          <a:srcRect/>
          <a:stretch>
            <a:fillRect/>
          </a:stretch>
        </p:blipFill>
        <p:spPr bwMode="auto">
          <a:xfrm>
            <a:off x="0" y="5778500"/>
            <a:ext cx="9144000" cy="1079500"/>
          </a:xfrm>
          <a:prstGeom prst="rect">
            <a:avLst/>
          </a:prstGeom>
          <a:noFill/>
          <a:ln w="9525">
            <a:noFill/>
            <a:miter lim="800000"/>
            <a:headEnd/>
            <a:tailEnd/>
          </a:ln>
        </p:spPr>
      </p:pic>
      <p:sp>
        <p:nvSpPr>
          <p:cNvPr id="8195"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7413"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7414"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7416"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1F446F4D-52F0-4DA9-9948-2A2ADA9CBA11}"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63" r:id="rId1"/>
    <p:sldLayoutId id="2147486080"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 id="2147486034" r:id="rId12"/>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7" descr="bandeau_texte_kaki"/>
          <p:cNvPicPr>
            <a:picLocks noChangeAspect="1" noChangeArrowheads="1"/>
          </p:cNvPicPr>
          <p:nvPr/>
        </p:nvPicPr>
        <p:blipFill>
          <a:blip r:embed="rId14" cstate="screen"/>
          <a:srcRect/>
          <a:stretch>
            <a:fillRect/>
          </a:stretch>
        </p:blipFill>
        <p:spPr bwMode="auto">
          <a:xfrm>
            <a:off x="0" y="5778500"/>
            <a:ext cx="9144000" cy="1079500"/>
          </a:xfrm>
          <a:prstGeom prst="rect">
            <a:avLst/>
          </a:prstGeom>
          <a:noFill/>
          <a:ln w="9525">
            <a:noFill/>
            <a:miter lim="800000"/>
            <a:headEnd/>
            <a:tailEnd/>
          </a:ln>
        </p:spPr>
      </p:pic>
      <p:sp>
        <p:nvSpPr>
          <p:cNvPr id="9219" name="Rectangle 3"/>
          <p:cNvSpPr>
            <a:spLocks noGrp="1" noChangeArrowheads="1"/>
          </p:cNvSpPr>
          <p:nvPr>
            <p:ph type="title"/>
          </p:nvPr>
        </p:nvSpPr>
        <p:spPr bwMode="gray">
          <a:xfrm>
            <a:off x="1349375" y="350838"/>
            <a:ext cx="754062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9461" name="Rectangle 5"/>
          <p:cNvSpPr>
            <a:spLocks noGrp="1" noChangeArrowheads="1"/>
          </p:cNvSpPr>
          <p:nvPr>
            <p:ph type="dt" sz="half" idx="2"/>
          </p:nvPr>
        </p:nvSpPr>
        <p:spPr bwMode="white">
          <a:xfrm>
            <a:off x="6578600" y="6489700"/>
            <a:ext cx="2011363" cy="273050"/>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fr-FR" smtClean="0"/>
              <a:t>29/10/2015</a:t>
            </a:r>
            <a:endParaRPr lang="fr-FR"/>
          </a:p>
        </p:txBody>
      </p:sp>
      <p:sp>
        <p:nvSpPr>
          <p:cNvPr id="19462" name="Rectangle 6"/>
          <p:cNvSpPr>
            <a:spLocks noGrp="1" noChangeArrowheads="1"/>
          </p:cNvSpPr>
          <p:nvPr>
            <p:ph type="ftr" sz="quarter" idx="3"/>
          </p:nvPr>
        </p:nvSpPr>
        <p:spPr bwMode="white">
          <a:xfrm>
            <a:off x="1349375" y="6488113"/>
            <a:ext cx="5218113"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IscramMed 2015 Keynote – Large Scale Collaborative Systems and Crisis Management</a:t>
            </a:r>
            <a:endParaRPr lang="fr-FR"/>
          </a:p>
        </p:txBody>
      </p:sp>
      <p:sp>
        <p:nvSpPr>
          <p:cNvPr id="19464" name="Rectangle 8"/>
          <p:cNvSpPr>
            <a:spLocks noGrp="1" noChangeArrowheads="1"/>
          </p:cNvSpPr>
          <p:nvPr>
            <p:ph type="sldNum" sz="quarter" idx="4"/>
          </p:nvPr>
        </p:nvSpPr>
        <p:spPr bwMode="white">
          <a:xfrm>
            <a:off x="8618538" y="6488113"/>
            <a:ext cx="525462" cy="2730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89B2ADE1-4AFA-42C4-8316-8D144CBECBD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6064" r:id="rId1"/>
    <p:sldLayoutId id="2147486036" r:id="rId2"/>
    <p:sldLayoutId id="2147486082" r:id="rId3"/>
    <p:sldLayoutId id="2147486037" r:id="rId4"/>
    <p:sldLayoutId id="2147486038" r:id="rId5"/>
    <p:sldLayoutId id="2147486039" r:id="rId6"/>
    <p:sldLayoutId id="2147486040" r:id="rId7"/>
    <p:sldLayoutId id="2147486041" r:id="rId8"/>
    <p:sldLayoutId id="2147486042" r:id="rId9"/>
    <p:sldLayoutId id="2147486043" r:id="rId10"/>
    <p:sldLayoutId id="2147486044" r:id="rId11"/>
    <p:sldLayoutId id="2147486045" r:id="rId12"/>
  </p:sldLayoutIdLst>
  <p:hf hdr="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bg2"/>
          </a:solidFill>
          <a:latin typeface="Arial" charset="0"/>
          <a:ea typeface="ＭＳ Ｐゴシック" charset="0"/>
          <a:cs typeface="Arial" charset="0"/>
        </a:defRPr>
      </a:lvl5pPr>
      <a:lvl6pPr marL="457200" algn="l" rtl="0" fontAlgn="base">
        <a:spcBef>
          <a:spcPct val="0"/>
        </a:spcBef>
        <a:spcAft>
          <a:spcPct val="0"/>
        </a:spcAft>
        <a:defRPr sz="2800" b="1">
          <a:solidFill>
            <a:schemeClr val="bg2"/>
          </a:solidFill>
          <a:latin typeface="Arial" charset="0"/>
          <a:ea typeface="ＭＳ Ｐゴシック" charset="0"/>
          <a:cs typeface="Arial" charset="0"/>
        </a:defRPr>
      </a:lvl6pPr>
      <a:lvl7pPr marL="914400" algn="l" rtl="0" fontAlgn="base">
        <a:spcBef>
          <a:spcPct val="0"/>
        </a:spcBef>
        <a:spcAft>
          <a:spcPct val="0"/>
        </a:spcAft>
        <a:defRPr sz="2800" b="1">
          <a:solidFill>
            <a:schemeClr val="bg2"/>
          </a:solidFill>
          <a:latin typeface="Arial" charset="0"/>
          <a:ea typeface="ＭＳ Ｐゴシック" charset="0"/>
          <a:cs typeface="Arial" charset="0"/>
        </a:defRPr>
      </a:lvl7pPr>
      <a:lvl8pPr marL="1371600" algn="l" rtl="0" fontAlgn="base">
        <a:spcBef>
          <a:spcPct val="0"/>
        </a:spcBef>
        <a:spcAft>
          <a:spcPct val="0"/>
        </a:spcAft>
        <a:defRPr sz="2800" b="1">
          <a:solidFill>
            <a:schemeClr val="bg2"/>
          </a:solidFill>
          <a:latin typeface="Arial" charset="0"/>
          <a:ea typeface="ＭＳ Ｐゴシック" charset="0"/>
          <a:cs typeface="Arial" charset="0"/>
        </a:defRPr>
      </a:lvl8pPr>
      <a:lvl9pPr marL="1828800" algn="l" rtl="0" fontAlgn="base">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0" fontAlgn="base" hangingPunct="0">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0" fontAlgn="base" hangingPunct="0">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0" fontAlgn="base" hangingPunct="0">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0" fontAlgn="base" hangingPunct="0">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0" fontAlgn="base" hangingPunct="0">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fontAlgn="base">
        <a:lnSpc>
          <a:spcPct val="125000"/>
        </a:lnSpc>
        <a:spcBef>
          <a:spcPct val="0"/>
        </a:spcBef>
        <a:spcAft>
          <a:spcPct val="0"/>
        </a:spcAft>
        <a:defRPr sz="1200">
          <a:solidFill>
            <a:schemeClr val="tx2"/>
          </a:solidFill>
          <a:latin typeface="+mn-lt"/>
          <a:ea typeface="Arial" charset="0"/>
          <a:cs typeface="+mn-cs"/>
        </a:defRPr>
      </a:lvl6pPr>
      <a:lvl7pPr marL="1471613" algn="l" rtl="0" fontAlgn="base">
        <a:lnSpc>
          <a:spcPct val="125000"/>
        </a:lnSpc>
        <a:spcBef>
          <a:spcPct val="0"/>
        </a:spcBef>
        <a:spcAft>
          <a:spcPct val="0"/>
        </a:spcAft>
        <a:defRPr sz="1200">
          <a:solidFill>
            <a:schemeClr val="tx2"/>
          </a:solidFill>
          <a:latin typeface="+mn-lt"/>
          <a:ea typeface="Arial" charset="0"/>
          <a:cs typeface="+mn-cs"/>
        </a:defRPr>
      </a:lvl7pPr>
      <a:lvl8pPr marL="1928813" algn="l" rtl="0" fontAlgn="base">
        <a:lnSpc>
          <a:spcPct val="125000"/>
        </a:lnSpc>
        <a:spcBef>
          <a:spcPct val="0"/>
        </a:spcBef>
        <a:spcAft>
          <a:spcPct val="0"/>
        </a:spcAft>
        <a:defRPr sz="1200">
          <a:solidFill>
            <a:schemeClr val="tx2"/>
          </a:solidFill>
          <a:latin typeface="+mn-lt"/>
          <a:ea typeface="Arial" charset="0"/>
          <a:cs typeface="+mn-cs"/>
        </a:defRPr>
      </a:lvl8pPr>
      <a:lvl9pPr marL="2386013" algn="l" rtl="0" fontAlgn="base">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1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114.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14.xml"/><Relationship Id="rId5" Type="http://schemas.openxmlformats.org/officeDocument/2006/relationships/image" Target="../media/image7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png"/><Relationship Id="rId7" Type="http://schemas.openxmlformats.org/officeDocument/2006/relationships/image" Target="../media/image79.wmf"/><Relationship Id="rId2" Type="http://schemas.openxmlformats.org/officeDocument/2006/relationships/image" Target="../media/image74.png"/><Relationship Id="rId1" Type="http://schemas.openxmlformats.org/officeDocument/2006/relationships/slideLayout" Target="../slideLayouts/slideLayout11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1.jpeg"/><Relationship Id="rId7"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14.xml"/><Relationship Id="rId6" Type="http://schemas.openxmlformats.org/officeDocument/2006/relationships/image" Target="../media/image72.png"/><Relationship Id="rId11" Type="http://schemas.openxmlformats.org/officeDocument/2006/relationships/image" Target="../media/image85.png"/><Relationship Id="rId5" Type="http://schemas.openxmlformats.org/officeDocument/2006/relationships/image" Target="../media/image71.jpeg"/><Relationship Id="rId10" Type="http://schemas.openxmlformats.org/officeDocument/2006/relationships/image" Target="../media/image84.jpeg"/><Relationship Id="rId4" Type="http://schemas.openxmlformats.org/officeDocument/2006/relationships/image" Target="../media/image70.jpe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114.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8.emf"/><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14.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5.xml"/><Relationship Id="rId1" Type="http://schemas.openxmlformats.org/officeDocument/2006/relationships/vmlDrawing" Target="../drawings/vmlDrawing2.vml"/><Relationship Id="rId5" Type="http://schemas.openxmlformats.org/officeDocument/2006/relationships/image" Target="../media/image90.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slideLayout" Target="../slideLayouts/slideLayout114.xml"/><Relationship Id="rId1" Type="http://schemas.openxmlformats.org/officeDocument/2006/relationships/tags" Target="../tags/tag6.xml"/><Relationship Id="rId6" Type="http://schemas.openxmlformats.org/officeDocument/2006/relationships/image" Target="../media/image94.png"/><Relationship Id="rId5" Type="http://schemas.openxmlformats.org/officeDocument/2006/relationships/image" Target="../media/image93.wmf"/><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4.xml"/><Relationship Id="rId1" Type="http://schemas.openxmlformats.org/officeDocument/2006/relationships/tags" Target="../tags/tag7.xml"/><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14.xml"/><Relationship Id="rId1" Type="http://schemas.openxmlformats.org/officeDocument/2006/relationships/tags" Target="../tags/tag8.xml"/></Relationships>
</file>

<file path=ppt/slides/_rels/slide4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81.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2.xml"/><Relationship Id="rId1" Type="http://schemas.openxmlformats.org/officeDocument/2006/relationships/slideLayout" Target="../slideLayouts/slideLayout77.xml"/><Relationship Id="rId4" Type="http://schemas.openxmlformats.org/officeDocument/2006/relationships/image" Target="../media/image116.jpe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7.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7.xml"/><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77.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smtClean="0">
                <a:solidFill>
                  <a:schemeClr val="lt1"/>
                </a:solidFill>
              </a:rPr>
              <a:t>Web </a:t>
            </a:r>
            <a:r>
              <a:rPr lang="fr-FR" sz="3600" dirty="0" err="1" smtClean="0">
                <a:solidFill>
                  <a:schemeClr val="lt1"/>
                </a:solidFill>
              </a:rPr>
              <a:t>Scale</a:t>
            </a:r>
            <a:r>
              <a:rPr lang="fr-FR" sz="3600" dirty="0" smtClean="0">
                <a:solidFill>
                  <a:schemeClr val="lt1"/>
                </a:solidFill>
              </a:rPr>
              <a:t> collaboration and </a:t>
            </a:r>
            <a:r>
              <a:rPr lang="fr-FR" sz="3600" dirty="0" err="1" smtClean="0">
                <a:solidFill>
                  <a:schemeClr val="lt1"/>
                </a:solidFill>
              </a:rPr>
              <a:t>Crisis</a:t>
            </a:r>
            <a:r>
              <a:rPr lang="fr-FR" sz="3600" dirty="0" smtClean="0">
                <a:solidFill>
                  <a:schemeClr val="lt1"/>
                </a:solidFill>
              </a:rPr>
              <a:t> Management</a:t>
            </a:r>
            <a:endParaRPr lang="fr-FR" dirty="0"/>
          </a:p>
        </p:txBody>
      </p:sp>
      <p:sp>
        <p:nvSpPr>
          <p:cNvPr id="3" name="Sous-titre 2"/>
          <p:cNvSpPr>
            <a:spLocks noGrp="1"/>
          </p:cNvSpPr>
          <p:nvPr>
            <p:ph type="subTitle" idx="1"/>
          </p:nvPr>
        </p:nvSpPr>
        <p:spPr/>
        <p:txBody>
          <a:bodyPr/>
          <a:lstStyle/>
          <a:p>
            <a:r>
              <a:rPr lang="fr-FR" dirty="0" smtClean="0"/>
              <a:t>François Charoy - @charoy</a:t>
            </a:r>
          </a:p>
          <a:p>
            <a:r>
              <a:rPr lang="fr-FR" dirty="0" err="1" smtClean="0"/>
              <a:t>Inria</a:t>
            </a:r>
            <a:r>
              <a:rPr lang="fr-FR" dirty="0" smtClean="0"/>
              <a:t>/</a:t>
            </a:r>
            <a:r>
              <a:rPr lang="fr-FR" dirty="0" err="1" smtClean="0"/>
              <a:t>University</a:t>
            </a:r>
            <a:r>
              <a:rPr lang="fr-FR" dirty="0" smtClean="0"/>
              <a:t> of Lorraine</a:t>
            </a:r>
            <a:endParaRPr lang="fr-FR" dirty="0"/>
          </a:p>
        </p:txBody>
      </p:sp>
      <p:sp>
        <p:nvSpPr>
          <p:cNvPr id="4" name="Text Box 6"/>
          <p:cNvSpPr txBox="1">
            <a:spLocks noChangeArrowheads="1"/>
          </p:cNvSpPr>
          <p:nvPr/>
        </p:nvSpPr>
        <p:spPr bwMode="white">
          <a:xfrm>
            <a:off x="1239839" y="5954712"/>
            <a:ext cx="2708275" cy="798513"/>
          </a:xfrm>
          <a:prstGeom prst="rect">
            <a:avLst/>
          </a:prstGeom>
          <a:noFill/>
          <a:ln w="9525">
            <a:noFill/>
            <a:miter lim="800000"/>
            <a:headEnd/>
            <a:tailEnd/>
          </a:ln>
          <a:effectLst/>
        </p:spPr>
        <p:txBody>
          <a:bodyPr lIns="0" tIns="0" rIns="0" bIns="0" anchor="b"/>
          <a:lstStyle/>
          <a:p>
            <a:r>
              <a:rPr lang="fr-FR" sz="1400" dirty="0">
                <a:solidFill>
                  <a:schemeClr val="bg2"/>
                </a:solidFill>
              </a:rPr>
              <a:t>EQUIPE PROJET</a:t>
            </a:r>
            <a:endParaRPr lang="fr-FR" sz="1400" b="1" dirty="0">
              <a:solidFill>
                <a:schemeClr val="bg2"/>
              </a:solidFill>
            </a:endParaRPr>
          </a:p>
          <a:p>
            <a:r>
              <a:rPr lang="fr-FR" sz="1400" b="1" dirty="0" err="1" smtClean="0">
                <a:solidFill>
                  <a:schemeClr val="bg2"/>
                </a:solidFill>
              </a:rPr>
              <a:t>Coast</a:t>
            </a:r>
            <a:endParaRPr lang="fr-FR" sz="1400" b="1" dirty="0">
              <a:solidFill>
                <a:schemeClr val="bg2"/>
              </a:solidFill>
            </a:endParaRPr>
          </a:p>
          <a:p>
            <a:pPr>
              <a:lnSpc>
                <a:spcPct val="130000"/>
              </a:lnSpc>
            </a:pPr>
            <a:r>
              <a:rPr lang="fr-FR" sz="1100" b="1" dirty="0">
                <a:solidFill>
                  <a:schemeClr val="bg2"/>
                </a:solidFill>
              </a:rPr>
              <a:t>CENTRE </a:t>
            </a:r>
            <a:r>
              <a:rPr lang="fr-FR" sz="1100" b="1" dirty="0" err="1" smtClean="0">
                <a:solidFill>
                  <a:schemeClr val="bg2"/>
                </a:solidFill>
              </a:rPr>
              <a:t>Inria</a:t>
            </a:r>
            <a:endParaRPr lang="fr-FR" sz="1100" b="1" dirty="0" smtClean="0">
              <a:solidFill>
                <a:schemeClr val="bg2"/>
              </a:solidFill>
            </a:endParaRPr>
          </a:p>
          <a:p>
            <a:pPr>
              <a:lnSpc>
                <a:spcPct val="130000"/>
              </a:lnSpc>
            </a:pPr>
            <a:r>
              <a:rPr lang="fr-FR" sz="1100" b="1" dirty="0" smtClean="0">
                <a:solidFill>
                  <a:schemeClr val="bg2"/>
                </a:solidFill>
              </a:rPr>
              <a:t>Nancy Grand Est</a:t>
            </a:r>
            <a:endParaRPr lang="fr-FR" sz="1100" b="1" dirty="0">
              <a:solidFill>
                <a:schemeClr val="bg2"/>
              </a:solidFill>
            </a:endParaRPr>
          </a:p>
        </p:txBody>
      </p:sp>
      <p:sp>
        <p:nvSpPr>
          <p:cNvPr id="5" name="Text Box 7"/>
          <p:cNvSpPr txBox="1">
            <a:spLocks noChangeArrowheads="1"/>
          </p:cNvSpPr>
          <p:nvPr/>
        </p:nvSpPr>
        <p:spPr bwMode="white">
          <a:xfrm>
            <a:off x="6705602" y="6488113"/>
            <a:ext cx="1927225" cy="265112"/>
          </a:xfrm>
          <a:prstGeom prst="rect">
            <a:avLst/>
          </a:prstGeom>
          <a:noFill/>
          <a:ln w="9525">
            <a:noFill/>
            <a:miter lim="800000"/>
            <a:headEnd/>
            <a:tailEnd/>
          </a:ln>
          <a:effectLst/>
        </p:spPr>
        <p:txBody>
          <a:bodyPr lIns="0" tIns="0" rIns="0" bIns="0" anchor="ctr"/>
          <a:lstStyle/>
          <a:p>
            <a:pPr algn="r"/>
            <a:r>
              <a:rPr lang="fr-FR" sz="1100" dirty="0" smtClean="0">
                <a:solidFill>
                  <a:schemeClr val="bg1"/>
                </a:solidFill>
              </a:rPr>
              <a:t>02/09/2015</a:t>
            </a:r>
            <a:endParaRPr lang="fr-FR" sz="11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828600" y="224231"/>
            <a:ext cx="11253303" cy="6165304"/>
          </a:xfrm>
          <a:prstGeom prst="rect">
            <a:avLst/>
          </a:prstGeom>
        </p:spPr>
      </p:pic>
      <p:sp>
        <p:nvSpPr>
          <p:cNvPr id="2" name="Titre 1"/>
          <p:cNvSpPr>
            <a:spLocks noGrp="1"/>
          </p:cNvSpPr>
          <p:nvPr>
            <p:ph type="title"/>
          </p:nvPr>
        </p:nvSpPr>
        <p:spPr/>
        <p:txBody>
          <a:bodyPr/>
          <a:lstStyle/>
          <a:p>
            <a:r>
              <a:rPr lang="fr-FR" dirty="0" smtClean="0"/>
              <a:t>Variation in </a:t>
            </a:r>
            <a:r>
              <a:rPr lang="fr-FR" dirty="0" err="1" smtClean="0"/>
              <a:t>crisis</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10</a:t>
            </a:fld>
            <a:endParaRPr lang="fr-FR"/>
          </a:p>
        </p:txBody>
      </p:sp>
      <p:sp>
        <p:nvSpPr>
          <p:cNvPr id="3" name="Espace réservé du contenu 2"/>
          <p:cNvSpPr>
            <a:spLocks noGrp="1"/>
          </p:cNvSpPr>
          <p:nvPr>
            <p:ph idx="1"/>
          </p:nvPr>
        </p:nvSpPr>
        <p:spPr/>
        <p:txBody>
          <a:bodyPr/>
          <a:lstStyle/>
          <a:p>
            <a:r>
              <a:rPr lang="fr-FR" dirty="0" err="1" smtClean="0">
                <a:solidFill>
                  <a:schemeClr val="bg1"/>
                </a:solidFill>
              </a:rPr>
              <a:t>Crisis</a:t>
            </a:r>
            <a:r>
              <a:rPr lang="fr-FR" dirty="0" smtClean="0">
                <a:solidFill>
                  <a:schemeClr val="bg1"/>
                </a:solidFill>
              </a:rPr>
              <a:t> management </a:t>
            </a:r>
            <a:r>
              <a:rPr lang="fr-FR" dirty="0" err="1" smtClean="0">
                <a:solidFill>
                  <a:schemeClr val="bg1"/>
                </a:solidFill>
              </a:rPr>
              <a:t>is</a:t>
            </a:r>
            <a:r>
              <a:rPr lang="fr-FR" dirty="0" smtClean="0">
                <a:solidFill>
                  <a:schemeClr val="bg1"/>
                </a:solidFill>
              </a:rPr>
              <a:t> an </a:t>
            </a:r>
            <a:r>
              <a:rPr lang="fr-FR" dirty="0" err="1" smtClean="0">
                <a:solidFill>
                  <a:schemeClr val="bg1"/>
                </a:solidFill>
              </a:rPr>
              <a:t>evolving</a:t>
            </a:r>
            <a:r>
              <a:rPr lang="fr-FR" dirty="0" smtClean="0">
                <a:solidFill>
                  <a:schemeClr val="bg1"/>
                </a:solidFill>
              </a:rPr>
              <a:t> </a:t>
            </a:r>
            <a:r>
              <a:rPr lang="fr-FR" dirty="0" err="1" smtClean="0">
                <a:solidFill>
                  <a:schemeClr val="bg1"/>
                </a:solidFill>
              </a:rPr>
              <a:t>matter</a:t>
            </a:r>
            <a:endParaRPr lang="fr-FR" dirty="0" smtClean="0">
              <a:solidFill>
                <a:schemeClr val="bg1"/>
              </a:solidFill>
            </a:endParaRPr>
          </a:p>
          <a:p>
            <a:r>
              <a:rPr lang="fr-FR" dirty="0" err="1" smtClean="0">
                <a:solidFill>
                  <a:schemeClr val="bg1"/>
                </a:solidFill>
              </a:rPr>
              <a:t>Recent</a:t>
            </a:r>
            <a:r>
              <a:rPr lang="fr-FR" dirty="0" smtClean="0">
                <a:solidFill>
                  <a:schemeClr val="bg1"/>
                </a:solidFill>
              </a:rPr>
              <a:t> </a:t>
            </a:r>
            <a:r>
              <a:rPr lang="fr-FR" dirty="0" err="1" smtClean="0">
                <a:solidFill>
                  <a:schemeClr val="bg1"/>
                </a:solidFill>
              </a:rPr>
              <a:t>crisis</a:t>
            </a:r>
            <a:r>
              <a:rPr lang="fr-FR" dirty="0" smtClean="0">
                <a:solidFill>
                  <a:schemeClr val="bg1"/>
                </a:solidFill>
              </a:rPr>
              <a:t> have </a:t>
            </a:r>
            <a:r>
              <a:rPr lang="fr-FR" dirty="0" err="1" smtClean="0">
                <a:solidFill>
                  <a:schemeClr val="bg1"/>
                </a:solidFill>
              </a:rPr>
              <a:t>obliged</a:t>
            </a:r>
            <a:r>
              <a:rPr lang="fr-FR" dirty="0" smtClean="0">
                <a:solidFill>
                  <a:schemeClr val="bg1"/>
                </a:solidFill>
              </a:rPr>
              <a:t> to </a:t>
            </a:r>
            <a:r>
              <a:rPr lang="fr-FR" dirty="0" err="1" smtClean="0">
                <a:solidFill>
                  <a:schemeClr val="bg1"/>
                </a:solidFill>
              </a:rPr>
              <a:t>revise</a:t>
            </a:r>
            <a:r>
              <a:rPr lang="fr-FR" dirty="0" smtClean="0">
                <a:solidFill>
                  <a:schemeClr val="bg1"/>
                </a:solidFill>
              </a:rPr>
              <a:t> the </a:t>
            </a:r>
            <a:r>
              <a:rPr lang="fr-FR" dirty="0" err="1" smtClean="0">
                <a:solidFill>
                  <a:schemeClr val="bg1"/>
                </a:solidFill>
              </a:rPr>
              <a:t>preconceived</a:t>
            </a:r>
            <a:r>
              <a:rPr lang="fr-FR" dirty="0" smtClean="0">
                <a:solidFill>
                  <a:schemeClr val="bg1"/>
                </a:solidFill>
              </a:rPr>
              <a:t> </a:t>
            </a:r>
            <a:r>
              <a:rPr lang="fr-FR" dirty="0" err="1" smtClean="0">
                <a:solidFill>
                  <a:schemeClr val="bg1"/>
                </a:solidFill>
              </a:rPr>
              <a:t>view</a:t>
            </a:r>
            <a:r>
              <a:rPr lang="fr-FR" dirty="0" smtClean="0">
                <a:solidFill>
                  <a:schemeClr val="bg1"/>
                </a:solidFill>
              </a:rPr>
              <a:t> on </a:t>
            </a:r>
            <a:r>
              <a:rPr lang="fr-FR" dirty="0" err="1" smtClean="0">
                <a:solidFill>
                  <a:schemeClr val="bg1"/>
                </a:solidFill>
              </a:rPr>
              <a:t>crisis</a:t>
            </a:r>
            <a:r>
              <a:rPr lang="fr-FR" dirty="0" smtClean="0">
                <a:solidFill>
                  <a:schemeClr val="bg1"/>
                </a:solidFill>
              </a:rPr>
              <a:t> management</a:t>
            </a:r>
          </a:p>
          <a:p>
            <a:pPr lvl="1"/>
            <a:r>
              <a:rPr lang="fr-FR" dirty="0" err="1" smtClean="0">
                <a:solidFill>
                  <a:schemeClr val="bg1"/>
                </a:solidFill>
              </a:rPr>
              <a:t>From</a:t>
            </a:r>
            <a:r>
              <a:rPr lang="fr-FR" dirty="0" smtClean="0">
                <a:solidFill>
                  <a:schemeClr val="bg1"/>
                </a:solidFill>
              </a:rPr>
              <a:t> a </a:t>
            </a:r>
            <a:r>
              <a:rPr lang="fr-FR" dirty="0" err="1" smtClean="0">
                <a:solidFill>
                  <a:schemeClr val="bg1"/>
                </a:solidFill>
              </a:rPr>
              <a:t>technical</a:t>
            </a:r>
            <a:r>
              <a:rPr lang="fr-FR" dirty="0" smtClean="0">
                <a:solidFill>
                  <a:schemeClr val="bg1"/>
                </a:solidFill>
              </a:rPr>
              <a:t> point of </a:t>
            </a:r>
            <a:r>
              <a:rPr lang="fr-FR" dirty="0" err="1" smtClean="0">
                <a:solidFill>
                  <a:schemeClr val="bg1"/>
                </a:solidFill>
              </a:rPr>
              <a:t>view</a:t>
            </a:r>
            <a:endParaRPr lang="fr-FR" dirty="0" smtClean="0">
              <a:solidFill>
                <a:schemeClr val="bg1"/>
              </a:solidFill>
            </a:endParaRPr>
          </a:p>
          <a:p>
            <a:pPr lvl="1"/>
            <a:r>
              <a:rPr lang="fr-FR" dirty="0" err="1" smtClean="0">
                <a:solidFill>
                  <a:schemeClr val="bg1"/>
                </a:solidFill>
              </a:rPr>
              <a:t>From</a:t>
            </a:r>
            <a:r>
              <a:rPr lang="fr-FR" dirty="0" smtClean="0">
                <a:solidFill>
                  <a:schemeClr val="bg1"/>
                </a:solidFill>
              </a:rPr>
              <a:t> a </a:t>
            </a:r>
            <a:r>
              <a:rPr lang="fr-FR" dirty="0" err="1" smtClean="0">
                <a:solidFill>
                  <a:schemeClr val="bg1"/>
                </a:solidFill>
              </a:rPr>
              <a:t>sociological</a:t>
            </a:r>
            <a:r>
              <a:rPr lang="fr-FR" dirty="0" smtClean="0">
                <a:solidFill>
                  <a:schemeClr val="bg1"/>
                </a:solidFill>
              </a:rPr>
              <a:t> point of </a:t>
            </a:r>
            <a:r>
              <a:rPr lang="fr-FR" dirty="0" err="1" smtClean="0">
                <a:solidFill>
                  <a:schemeClr val="bg1"/>
                </a:solidFill>
              </a:rPr>
              <a:t>view</a:t>
            </a:r>
            <a:endParaRPr lang="fr-FR" dirty="0">
              <a:solidFill>
                <a:schemeClr val="bg1"/>
              </a:solidFill>
            </a:endParaRPr>
          </a:p>
        </p:txBody>
      </p:sp>
    </p:spTree>
    <p:extLst>
      <p:ext uri="{BB962C8B-B14F-4D97-AF65-F5344CB8AC3E}">
        <p14:creationId xmlns:p14="http://schemas.microsoft.com/office/powerpoint/2010/main" val="698188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Hurricane Katrina 2005 </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11</a:t>
            </a:fld>
            <a:endParaRPr lang="fr-FR"/>
          </a:p>
        </p:txBody>
      </p:sp>
      <p:sp>
        <p:nvSpPr>
          <p:cNvPr id="3" name="Espace réservé du contenu 2"/>
          <p:cNvSpPr>
            <a:spLocks noGrp="1"/>
          </p:cNvSpPr>
          <p:nvPr>
            <p:ph idx="1"/>
          </p:nvPr>
        </p:nvSpPr>
        <p:spPr/>
        <p:txBody>
          <a:bodyPr/>
          <a:lstStyle/>
          <a:p>
            <a:r>
              <a:rPr lang="fr-FR" sz="2000" dirty="0" err="1" smtClean="0"/>
              <a:t>Category</a:t>
            </a:r>
            <a:r>
              <a:rPr lang="fr-FR" sz="2000" dirty="0" smtClean="0"/>
              <a:t> 5 Hurricane </a:t>
            </a:r>
          </a:p>
          <a:p>
            <a:r>
              <a:rPr lang="fr-FR" sz="2000" dirty="0" err="1" smtClean="0"/>
              <a:t>Caused</a:t>
            </a:r>
            <a:r>
              <a:rPr lang="fr-FR" sz="2000" dirty="0" smtClean="0"/>
              <a:t> </a:t>
            </a:r>
            <a:r>
              <a:rPr lang="fr-FR" sz="2000" dirty="0" err="1" smtClean="0"/>
              <a:t>breaches</a:t>
            </a:r>
            <a:r>
              <a:rPr lang="fr-FR" sz="2000" dirty="0" smtClean="0"/>
              <a:t> to flood protections structures</a:t>
            </a:r>
          </a:p>
          <a:p>
            <a:r>
              <a:rPr lang="fr-FR" sz="2000" dirty="0" smtClean="0"/>
              <a:t>80% of the city of New </a:t>
            </a:r>
            <a:r>
              <a:rPr lang="fr-FR" sz="2000" dirty="0" err="1" smtClean="0"/>
              <a:t>Orleans</a:t>
            </a:r>
            <a:r>
              <a:rPr lang="fr-FR" sz="2000" dirty="0" smtClean="0"/>
              <a:t> </a:t>
            </a:r>
            <a:r>
              <a:rPr lang="fr-FR" sz="2000" dirty="0" err="1" smtClean="0"/>
              <a:t>Submerged</a:t>
            </a:r>
            <a:r>
              <a:rPr lang="fr-FR" sz="2000" dirty="0" smtClean="0"/>
              <a:t> (1500 </a:t>
            </a:r>
            <a:r>
              <a:rPr lang="fr-FR" sz="2000" dirty="0" err="1" smtClean="0"/>
              <a:t>deaths</a:t>
            </a:r>
            <a:r>
              <a:rPr lang="fr-FR" sz="2000" dirty="0" smtClean="0"/>
              <a:t>)</a:t>
            </a:r>
            <a:endParaRPr lang="fr-FR" sz="2000" dirty="0"/>
          </a:p>
        </p:txBody>
      </p:sp>
      <p:pic>
        <p:nvPicPr>
          <p:cNvPr id="3074" name="Picture 2" descr="http://www.hearttoheart.org/wp-content/uploads/2015/08/14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753035"/>
            <a:ext cx="3868987" cy="25150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media-cache-ak0.pinimg.com/originals/40/22/26/4022266a8d1f31e459442630943d79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853" y="3753035"/>
            <a:ext cx="3431493" cy="251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05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Coordination issues</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12</a:t>
            </a:fld>
            <a:endParaRPr lang="fr-FR"/>
          </a:p>
        </p:txBody>
      </p:sp>
      <p:sp>
        <p:nvSpPr>
          <p:cNvPr id="3" name="Espace réservé du contenu 2"/>
          <p:cNvSpPr>
            <a:spLocks noGrp="1"/>
          </p:cNvSpPr>
          <p:nvPr>
            <p:ph sz="half" idx="1"/>
          </p:nvPr>
        </p:nvSpPr>
        <p:spPr/>
        <p:txBody>
          <a:bodyPr/>
          <a:lstStyle/>
          <a:p>
            <a:r>
              <a:rPr lang="fr-FR" dirty="0" err="1" smtClean="0"/>
              <a:t>Very</a:t>
            </a:r>
            <a:r>
              <a:rPr lang="fr-FR" dirty="0" smtClean="0"/>
              <a:t> </a:t>
            </a:r>
            <a:r>
              <a:rPr lang="fr-FR" dirty="0" err="1" smtClean="0"/>
              <a:t>wide</a:t>
            </a:r>
            <a:r>
              <a:rPr lang="fr-FR" dirty="0" smtClean="0"/>
              <a:t> area </a:t>
            </a:r>
            <a:r>
              <a:rPr lang="fr-FR" dirty="0" err="1" smtClean="0"/>
              <a:t>affected</a:t>
            </a:r>
            <a:endParaRPr lang="fr-FR" dirty="0"/>
          </a:p>
          <a:p>
            <a:r>
              <a:rPr lang="fr-FR" dirty="0" err="1" smtClean="0"/>
              <a:t>Several</a:t>
            </a:r>
            <a:r>
              <a:rPr lang="fr-FR" dirty="0" smtClean="0"/>
              <a:t> </a:t>
            </a:r>
            <a:r>
              <a:rPr lang="fr-FR" dirty="0" err="1" smtClean="0"/>
              <a:t>political</a:t>
            </a:r>
            <a:r>
              <a:rPr lang="fr-FR" dirty="0" smtClean="0"/>
              <a:t> </a:t>
            </a:r>
            <a:r>
              <a:rPr lang="fr-FR" dirty="0" err="1" smtClean="0"/>
              <a:t>decision</a:t>
            </a:r>
            <a:r>
              <a:rPr lang="fr-FR" dirty="0" smtClean="0"/>
              <a:t> </a:t>
            </a:r>
            <a:r>
              <a:rPr lang="fr-FR" dirty="0" err="1" smtClean="0"/>
              <a:t>levels</a:t>
            </a:r>
            <a:endParaRPr lang="fr-FR" dirty="0" smtClean="0"/>
          </a:p>
          <a:p>
            <a:r>
              <a:rPr lang="fr-FR" dirty="0" err="1" smtClean="0"/>
              <a:t>Lack</a:t>
            </a:r>
            <a:r>
              <a:rPr lang="fr-FR" dirty="0" smtClean="0"/>
              <a:t> of </a:t>
            </a:r>
            <a:r>
              <a:rPr lang="fr-FR" dirty="0" err="1" smtClean="0"/>
              <a:t>preparedness</a:t>
            </a:r>
            <a:endParaRPr lang="fr-FR" dirty="0" smtClean="0"/>
          </a:p>
          <a:p>
            <a:r>
              <a:rPr lang="fr-FR" dirty="0" smtClean="0"/>
              <a:t>Coordination issues </a:t>
            </a:r>
            <a:r>
              <a:rPr lang="fr-FR" dirty="0" err="1" smtClean="0"/>
              <a:t>during</a:t>
            </a:r>
            <a:r>
              <a:rPr lang="fr-FR" dirty="0" smtClean="0"/>
              <a:t> the </a:t>
            </a:r>
            <a:r>
              <a:rPr lang="fr-FR" dirty="0" err="1" smtClean="0"/>
              <a:t>evacuation</a:t>
            </a:r>
            <a:endParaRPr lang="fr-FR" dirty="0" smtClean="0"/>
          </a:p>
          <a:p>
            <a:endParaRPr lang="fr-FR" dirty="0"/>
          </a:p>
        </p:txBody>
      </p:sp>
      <p:sp>
        <p:nvSpPr>
          <p:cNvPr id="7" name="Espace réservé du contenu 6"/>
          <p:cNvSpPr>
            <a:spLocks noGrp="1"/>
          </p:cNvSpPr>
          <p:nvPr>
            <p:ph sz="half" idx="13"/>
          </p:nvPr>
        </p:nvSpPr>
        <p:spPr/>
        <p:txBody>
          <a:bodyPr/>
          <a:lstStyle/>
          <a:p>
            <a:pPr marL="0" indent="0">
              <a:buFontTx/>
              <a:buNone/>
              <a:defRPr/>
            </a:pPr>
            <a:r>
              <a:rPr lang="en-US" sz="1800" dirty="0"/>
              <a:t>“Some teams displayed their </a:t>
            </a:r>
            <a:r>
              <a:rPr lang="en-US" sz="1800" b="1" dirty="0"/>
              <a:t>own initiative </a:t>
            </a:r>
            <a:r>
              <a:rPr lang="en-US" sz="1800" dirty="0"/>
              <a:t>[..]</a:t>
            </a:r>
          </a:p>
          <a:p>
            <a:pPr marL="0" indent="0">
              <a:buFontTx/>
              <a:buNone/>
              <a:defRPr/>
            </a:pPr>
            <a:r>
              <a:rPr lang="en-US" sz="1800" dirty="0"/>
              <a:t> Unfortunately, [..] </a:t>
            </a:r>
            <a:r>
              <a:rPr lang="en-US" sz="1800" b="1" dirty="0"/>
              <a:t>rescuers were forced to leave people on highways</a:t>
            </a:r>
            <a:r>
              <a:rPr lang="en-US" sz="1800" dirty="0"/>
              <a:t> [..] </a:t>
            </a:r>
            <a:r>
              <a:rPr lang="en-US" sz="1800" b="1" dirty="0"/>
              <a:t>in continuing need of transportation, food, and water</a:t>
            </a:r>
            <a:r>
              <a:rPr lang="en-US" sz="1800" dirty="0"/>
              <a:t>.”</a:t>
            </a:r>
          </a:p>
          <a:p>
            <a:pPr marL="0" indent="0">
              <a:buFontTx/>
              <a:buNone/>
              <a:defRPr/>
            </a:pPr>
            <a:r>
              <a:rPr lang="en-US" sz="1800" dirty="0"/>
              <a:t>(White House Report / Hurricane Katrina)</a:t>
            </a:r>
          </a:p>
          <a:p>
            <a:endParaRPr lang="fr-FR" sz="1800" dirty="0"/>
          </a:p>
        </p:txBody>
      </p:sp>
    </p:spTree>
    <p:extLst>
      <p:ext uri="{BB962C8B-B14F-4D97-AF65-F5344CB8AC3E}">
        <p14:creationId xmlns:p14="http://schemas.microsoft.com/office/powerpoint/2010/main" val="2688825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Haiti</a:t>
            </a:r>
            <a:r>
              <a:rPr lang="fr-FR" dirty="0" smtClean="0"/>
              <a:t> </a:t>
            </a:r>
            <a:r>
              <a:rPr lang="fr-FR" dirty="0" err="1" smtClean="0"/>
              <a:t>Earthquake</a:t>
            </a:r>
            <a:r>
              <a:rPr lang="fr-FR" dirty="0" smtClean="0"/>
              <a:t> 2006</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13</a:t>
            </a:fld>
            <a:endParaRPr lang="fr-FR"/>
          </a:p>
        </p:txBody>
      </p:sp>
      <p:sp>
        <p:nvSpPr>
          <p:cNvPr id="9" name="Espace réservé du contenu 8"/>
          <p:cNvSpPr>
            <a:spLocks noGrp="1"/>
          </p:cNvSpPr>
          <p:nvPr>
            <p:ph sz="half" idx="1"/>
          </p:nvPr>
        </p:nvSpPr>
        <p:spPr/>
        <p:txBody>
          <a:bodyPr/>
          <a:lstStyle/>
          <a:p>
            <a:r>
              <a:rPr lang="fr-FR" dirty="0" smtClean="0"/>
              <a:t>7.0 Magnitude </a:t>
            </a:r>
            <a:r>
              <a:rPr lang="fr-FR" dirty="0" err="1" smtClean="0"/>
              <a:t>earthquake</a:t>
            </a:r>
            <a:r>
              <a:rPr lang="fr-FR" dirty="0" smtClean="0"/>
              <a:t> – 3.5M people </a:t>
            </a:r>
            <a:r>
              <a:rPr lang="fr-FR" dirty="0" err="1" smtClean="0"/>
              <a:t>affected</a:t>
            </a:r>
            <a:r>
              <a:rPr lang="fr-FR" dirty="0" smtClean="0"/>
              <a:t> – 220.000 </a:t>
            </a:r>
            <a:r>
              <a:rPr lang="fr-FR" dirty="0" err="1" smtClean="0"/>
              <a:t>death</a:t>
            </a:r>
            <a:r>
              <a:rPr lang="fr-FR" dirty="0" smtClean="0"/>
              <a:t> (est.)</a:t>
            </a:r>
          </a:p>
          <a:p>
            <a:r>
              <a:rPr lang="fr-FR" dirty="0" err="1" smtClean="0"/>
              <a:t>Hundreds</a:t>
            </a:r>
            <a:r>
              <a:rPr lang="fr-FR" dirty="0" smtClean="0"/>
              <a:t> of </a:t>
            </a:r>
            <a:r>
              <a:rPr lang="fr-FR" dirty="0" err="1" smtClean="0"/>
              <a:t>responding</a:t>
            </a:r>
            <a:r>
              <a:rPr lang="fr-FR" dirty="0" smtClean="0"/>
              <a:t> organisations</a:t>
            </a:r>
            <a:endParaRPr lang="fr-FR" dirty="0"/>
          </a:p>
        </p:txBody>
      </p:sp>
      <p:sp>
        <p:nvSpPr>
          <p:cNvPr id="7" name="Espace réservé du contenu 6"/>
          <p:cNvSpPr>
            <a:spLocks noGrp="1"/>
          </p:cNvSpPr>
          <p:nvPr>
            <p:ph sz="half" idx="13"/>
          </p:nvPr>
        </p:nvSpPr>
        <p:spPr/>
        <p:txBody>
          <a:bodyPr/>
          <a:lstStyle/>
          <a:p>
            <a:endParaRPr lang="fr-F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3" y="1547203"/>
            <a:ext cx="3676849" cy="2452429"/>
          </a:xfrm>
          <a:prstGeom prst="rect">
            <a:avLst/>
          </a:prstGeom>
        </p:spPr>
      </p:pic>
      <p:pic>
        <p:nvPicPr>
          <p:cNvPr id="2050" name="Picture 2" descr="http://blogs.nursing.jhu.edu/wp-content/uploads/2012/02/haiti-airport_1001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300" y="4001955"/>
            <a:ext cx="3676849" cy="245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313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Unexpected</a:t>
            </a:r>
            <a:r>
              <a:rPr lang="fr-FR" dirty="0" smtClean="0"/>
              <a:t> </a:t>
            </a:r>
            <a:r>
              <a:rPr lang="fr-FR" dirty="0" err="1" smtClean="0"/>
              <a:t>event</a:t>
            </a:r>
            <a:r>
              <a:rPr lang="fr-FR" dirty="0" smtClean="0"/>
              <a:t> at an </a:t>
            </a:r>
            <a:r>
              <a:rPr lang="fr-FR" dirty="0" err="1" smtClean="0"/>
              <a:t>unexpected</a:t>
            </a:r>
            <a:r>
              <a:rPr lang="fr-FR" dirty="0" smtClean="0"/>
              <a:t> </a:t>
            </a:r>
            <a:r>
              <a:rPr lang="fr-FR" dirty="0" err="1" smtClean="0"/>
              <a:t>scale</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14</a:t>
            </a:fld>
            <a:endParaRPr lang="fr-FR"/>
          </a:p>
        </p:txBody>
      </p:sp>
      <p:sp>
        <p:nvSpPr>
          <p:cNvPr id="3" name="Espace réservé du contenu 2"/>
          <p:cNvSpPr>
            <a:spLocks noGrp="1"/>
          </p:cNvSpPr>
          <p:nvPr>
            <p:ph sz="half" idx="1"/>
          </p:nvPr>
        </p:nvSpPr>
        <p:spPr/>
        <p:txBody>
          <a:bodyPr/>
          <a:lstStyle/>
          <a:p>
            <a:r>
              <a:rPr lang="fr-FR" dirty="0" smtClean="0"/>
              <a:t>First </a:t>
            </a:r>
            <a:r>
              <a:rPr lang="fr-FR" dirty="0" err="1" smtClean="0"/>
              <a:t>responder</a:t>
            </a:r>
            <a:r>
              <a:rPr lang="fr-FR" dirty="0" smtClean="0"/>
              <a:t> : people</a:t>
            </a:r>
          </a:p>
          <a:p>
            <a:r>
              <a:rPr lang="fr-FR" dirty="0" err="1" smtClean="0"/>
              <a:t>Overwhelming</a:t>
            </a:r>
            <a:r>
              <a:rPr lang="fr-FR" dirty="0" smtClean="0"/>
              <a:t> </a:t>
            </a:r>
            <a:r>
              <a:rPr lang="fr-FR" dirty="0" err="1" smtClean="0"/>
              <a:t>answer</a:t>
            </a:r>
            <a:r>
              <a:rPr lang="fr-FR" dirty="0" smtClean="0"/>
              <a:t> </a:t>
            </a:r>
            <a:r>
              <a:rPr lang="fr-FR" dirty="0" err="1" smtClean="0"/>
              <a:t>from</a:t>
            </a:r>
            <a:r>
              <a:rPr lang="fr-FR" dirty="0" smtClean="0"/>
              <a:t> the international </a:t>
            </a:r>
            <a:r>
              <a:rPr lang="fr-FR" dirty="0" err="1" smtClean="0"/>
              <a:t>community</a:t>
            </a:r>
            <a:r>
              <a:rPr lang="fr-FR" dirty="0" smtClean="0"/>
              <a:t> (</a:t>
            </a:r>
            <a:r>
              <a:rPr lang="fr-FR" dirty="0" err="1" smtClean="0"/>
              <a:t>hundreds</a:t>
            </a:r>
            <a:r>
              <a:rPr lang="fr-FR" dirty="0" smtClean="0"/>
              <a:t> of </a:t>
            </a:r>
            <a:r>
              <a:rPr lang="fr-FR" dirty="0" err="1" smtClean="0"/>
              <a:t>NGO’s</a:t>
            </a:r>
            <a:r>
              <a:rPr lang="fr-FR" dirty="0" smtClean="0"/>
              <a:t>)</a:t>
            </a:r>
          </a:p>
          <a:p>
            <a:r>
              <a:rPr lang="fr-FR" dirty="0" smtClean="0"/>
              <a:t>First important use of social network</a:t>
            </a:r>
          </a:p>
          <a:p>
            <a:r>
              <a:rPr lang="fr-FR" dirty="0" err="1" smtClean="0"/>
              <a:t>volunteer</a:t>
            </a:r>
            <a:r>
              <a:rPr lang="fr-FR" dirty="0" smtClean="0"/>
              <a:t> </a:t>
            </a:r>
            <a:r>
              <a:rPr lang="fr-FR" dirty="0" err="1" smtClean="0"/>
              <a:t>based</a:t>
            </a:r>
            <a:r>
              <a:rPr lang="fr-FR" dirty="0" smtClean="0"/>
              <a:t> </a:t>
            </a:r>
            <a:r>
              <a:rPr lang="fr-FR" dirty="0" err="1" smtClean="0"/>
              <a:t>crisis</a:t>
            </a:r>
            <a:r>
              <a:rPr lang="fr-FR" dirty="0" smtClean="0"/>
              <a:t> </a:t>
            </a:r>
            <a:r>
              <a:rPr lang="fr-FR" dirty="0" err="1" smtClean="0"/>
              <a:t>mapping</a:t>
            </a:r>
            <a:endParaRPr lang="fr-FR" dirty="0" smtClean="0"/>
          </a:p>
          <a:p>
            <a:r>
              <a:rPr lang="fr-FR" dirty="0"/>
              <a:t>http://www.digital-humanitarians.com/</a:t>
            </a:r>
          </a:p>
        </p:txBody>
      </p:sp>
      <p:sp>
        <p:nvSpPr>
          <p:cNvPr id="7" name="Espace réservé du contenu 6"/>
          <p:cNvSpPr>
            <a:spLocks noGrp="1"/>
          </p:cNvSpPr>
          <p:nvPr>
            <p:ph sz="half" idx="13"/>
          </p:nvPr>
        </p:nvSpPr>
        <p:spPr/>
        <p:txBody>
          <a:bodyPr/>
          <a:lstStyle/>
          <a:p>
            <a:endParaRPr lang="fr-FR"/>
          </a:p>
        </p:txBody>
      </p:sp>
      <p:pic>
        <p:nvPicPr>
          <p:cNvPr id="3074" name="Picture 2" descr="http://irevolution.files.wordpress.com/2011/09/screen-shot-2011-09-06-at-7-34-39-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72" y="1562101"/>
            <a:ext cx="3874306" cy="234026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a:stretch>
            <a:fillRect/>
          </a:stretch>
        </p:blipFill>
        <p:spPr>
          <a:xfrm>
            <a:off x="5520056" y="3957702"/>
            <a:ext cx="3069907" cy="2406807"/>
          </a:xfrm>
          <a:prstGeom prst="rect">
            <a:avLst/>
          </a:prstGeom>
        </p:spPr>
      </p:pic>
    </p:spTree>
    <p:extLst>
      <p:ext uri="{BB962C8B-B14F-4D97-AF65-F5344CB8AC3E}">
        <p14:creationId xmlns:p14="http://schemas.microsoft.com/office/powerpoint/2010/main" val="3640452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eople, coffee, wor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660" y="342927"/>
            <a:ext cx="10845339" cy="723022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smtClean="0"/>
              <a:t>Collaboration Challenges</a:t>
            </a:r>
            <a:endParaRPr lang="fr-FR" dirty="0"/>
          </a:p>
        </p:txBody>
      </p:sp>
      <p:sp>
        <p:nvSpPr>
          <p:cNvPr id="3" name="Espace réservé de la date 2"/>
          <p:cNvSpPr>
            <a:spLocks noGrp="1"/>
          </p:cNvSpPr>
          <p:nvPr>
            <p:ph type="dt" sz="half" idx="10"/>
          </p:nvPr>
        </p:nvSpPr>
        <p:spPr/>
        <p:txBody>
          <a:bodyPr/>
          <a:lstStyle/>
          <a:p>
            <a:pPr>
              <a:defRPr/>
            </a:pPr>
            <a:r>
              <a:rPr lang="fr-FR" smtClean="0"/>
              <a:t>29/10/2015</a:t>
            </a:r>
            <a:endParaRPr lang="fr-FR"/>
          </a:p>
        </p:txBody>
      </p:sp>
      <p:sp>
        <p:nvSpPr>
          <p:cNvPr id="4" name="Espace réservé du pied de page 3"/>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2"/>
          </p:nvPr>
        </p:nvSpPr>
        <p:spPr/>
        <p:txBody>
          <a:bodyPr/>
          <a:lstStyle/>
          <a:p>
            <a:pPr>
              <a:defRPr/>
            </a:pPr>
            <a:r>
              <a:rPr lang="fr-FR" smtClean="0"/>
              <a:t>- </a:t>
            </a:r>
            <a:fld id="{FB65A69A-B4DF-4D1B-B014-1C81CC60D0DF}" type="slidenum">
              <a:rPr lang="fr-FR" smtClean="0"/>
              <a:pPr>
                <a:defRPr/>
              </a:pPr>
              <a:t>15</a:t>
            </a:fld>
            <a:endParaRPr lang="fr-FR"/>
          </a:p>
        </p:txBody>
      </p:sp>
      <p:sp>
        <p:nvSpPr>
          <p:cNvPr id="6" name="Espace réservé du contenu 5"/>
          <p:cNvSpPr>
            <a:spLocks noGrp="1"/>
          </p:cNvSpPr>
          <p:nvPr>
            <p:ph sz="half" idx="1"/>
          </p:nvPr>
        </p:nvSpPr>
        <p:spPr>
          <a:xfrm>
            <a:off x="-144524" y="1560352"/>
            <a:ext cx="3694113" cy="4746625"/>
          </a:xfrm>
        </p:spPr>
        <p:txBody>
          <a:bodyPr/>
          <a:lstStyle/>
          <a:p>
            <a:r>
              <a:rPr lang="fr-FR" sz="2800" dirty="0" smtClean="0">
                <a:solidFill>
                  <a:schemeClr val="bg1"/>
                </a:solidFill>
              </a:rPr>
              <a:t>Social</a:t>
            </a:r>
            <a:endParaRPr lang="fr-FR" sz="2800" dirty="0" smtClean="0">
              <a:solidFill>
                <a:schemeClr val="bg1"/>
              </a:solidFill>
            </a:endParaRPr>
          </a:p>
          <a:p>
            <a:r>
              <a:rPr lang="fr-FR" sz="2800" dirty="0" err="1" smtClean="0">
                <a:solidFill>
                  <a:schemeClr val="bg1"/>
                </a:solidFill>
              </a:rPr>
              <a:t>Organisational</a:t>
            </a:r>
            <a:endParaRPr lang="fr-FR" sz="2800" dirty="0" smtClean="0">
              <a:solidFill>
                <a:schemeClr val="bg1"/>
              </a:solidFill>
            </a:endParaRPr>
          </a:p>
          <a:p>
            <a:r>
              <a:rPr lang="fr-FR" sz="2800" dirty="0" err="1" smtClean="0">
                <a:solidFill>
                  <a:schemeClr val="bg1"/>
                </a:solidFill>
              </a:rPr>
              <a:t>Technical</a:t>
            </a:r>
            <a:endParaRPr lang="fr-FR" sz="2800" dirty="0">
              <a:solidFill>
                <a:schemeClr val="bg1"/>
              </a:solidFill>
            </a:endParaRPr>
          </a:p>
        </p:txBody>
      </p:sp>
      <p:sp>
        <p:nvSpPr>
          <p:cNvPr id="7" name="Espace réservé du contenu 6"/>
          <p:cNvSpPr>
            <a:spLocks noGrp="1"/>
          </p:cNvSpPr>
          <p:nvPr>
            <p:ph sz="half" idx="13"/>
          </p:nvPr>
        </p:nvSpPr>
        <p:spPr/>
        <p:txBody>
          <a:bodyPr/>
          <a:lstStyle/>
          <a:p>
            <a:r>
              <a:rPr lang="fr-FR" sz="2800" dirty="0" smtClean="0">
                <a:solidFill>
                  <a:schemeClr val="bg1"/>
                </a:solidFill>
              </a:rPr>
              <a:t>Trust</a:t>
            </a:r>
          </a:p>
          <a:p>
            <a:r>
              <a:rPr lang="fr-FR" sz="2800" dirty="0" smtClean="0">
                <a:solidFill>
                  <a:schemeClr val="bg1"/>
                </a:solidFill>
              </a:rPr>
              <a:t>Security</a:t>
            </a:r>
          </a:p>
          <a:p>
            <a:r>
              <a:rPr lang="fr-FR" sz="2800" dirty="0" err="1" smtClean="0">
                <a:solidFill>
                  <a:schemeClr val="bg1"/>
                </a:solidFill>
              </a:rPr>
              <a:t>Safety</a:t>
            </a:r>
            <a:endParaRPr lang="fr-FR" sz="2800" dirty="0" smtClean="0">
              <a:solidFill>
                <a:schemeClr val="bg1"/>
              </a:solidFill>
            </a:endParaRPr>
          </a:p>
          <a:p>
            <a:r>
              <a:rPr lang="fr-FR" sz="2800" dirty="0" err="1" smtClean="0">
                <a:solidFill>
                  <a:schemeClr val="bg1"/>
                </a:solidFill>
              </a:rPr>
              <a:t>Interoperability</a:t>
            </a:r>
            <a:endParaRPr lang="fr-FR" sz="2800" dirty="0" smtClean="0">
              <a:solidFill>
                <a:schemeClr val="bg1"/>
              </a:solidFill>
            </a:endParaRPr>
          </a:p>
          <a:p>
            <a:r>
              <a:rPr lang="fr-FR" sz="2800" dirty="0" smtClean="0">
                <a:solidFill>
                  <a:schemeClr val="bg1"/>
                </a:solidFill>
              </a:rPr>
              <a:t>Culture</a:t>
            </a:r>
          </a:p>
          <a:p>
            <a:r>
              <a:rPr lang="fr-FR" sz="2800" dirty="0" err="1" smtClean="0">
                <a:solidFill>
                  <a:schemeClr val="bg1"/>
                </a:solidFill>
              </a:rPr>
              <a:t>Scalability</a:t>
            </a:r>
            <a:endParaRPr lang="fr-FR" sz="2800" dirty="0">
              <a:solidFill>
                <a:schemeClr val="bg1"/>
              </a:solidFill>
            </a:endParaRPr>
          </a:p>
        </p:txBody>
      </p:sp>
      <p:sp>
        <p:nvSpPr>
          <p:cNvPr id="8" name="ZoneTexte 7"/>
          <p:cNvSpPr txBox="1"/>
          <p:nvPr/>
        </p:nvSpPr>
        <p:spPr>
          <a:xfrm>
            <a:off x="506204" y="5550483"/>
            <a:ext cx="6904454" cy="646331"/>
          </a:xfrm>
          <a:prstGeom prst="rect">
            <a:avLst/>
          </a:prstGeom>
          <a:noFill/>
        </p:spPr>
        <p:txBody>
          <a:bodyPr wrap="none" rtlCol="0">
            <a:spAutoFit/>
          </a:bodyPr>
          <a:lstStyle/>
          <a:p>
            <a:r>
              <a:rPr lang="fr-FR" sz="3600" dirty="0" smtClean="0">
                <a:solidFill>
                  <a:schemeClr val="bg1"/>
                </a:solidFill>
              </a:rPr>
              <a:t>Sharing and </a:t>
            </a:r>
            <a:r>
              <a:rPr lang="fr-FR" sz="3600" dirty="0" err="1" smtClean="0">
                <a:solidFill>
                  <a:schemeClr val="bg1"/>
                </a:solidFill>
              </a:rPr>
              <a:t>coordinating</a:t>
            </a:r>
            <a:r>
              <a:rPr lang="fr-FR" sz="3600" dirty="0" smtClean="0">
                <a:solidFill>
                  <a:schemeClr val="bg1"/>
                </a:solidFill>
              </a:rPr>
              <a:t> actions</a:t>
            </a:r>
            <a:endParaRPr lang="fr-FR" sz="3600" dirty="0">
              <a:solidFill>
                <a:schemeClr val="bg1"/>
              </a:solidFill>
            </a:endParaRPr>
          </a:p>
        </p:txBody>
      </p:sp>
    </p:spTree>
    <p:extLst>
      <p:ext uri="{BB962C8B-B14F-4D97-AF65-F5344CB8AC3E}">
        <p14:creationId xmlns:p14="http://schemas.microsoft.com/office/powerpoint/2010/main" val="187906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Sharing informations</a:t>
            </a:r>
            <a:endParaRPr lang="fr-FR" dirty="0"/>
          </a:p>
        </p:txBody>
      </p:sp>
      <p:sp>
        <p:nvSpPr>
          <p:cNvPr id="3" name="Espace réservé du contenu 2"/>
          <p:cNvSpPr>
            <a:spLocks noGrp="1"/>
          </p:cNvSpPr>
          <p:nvPr>
            <p:ph idx="1"/>
          </p:nvPr>
        </p:nvSpPr>
        <p:spPr/>
        <p:txBody>
          <a:bodyPr/>
          <a:lstStyle/>
          <a:p>
            <a:r>
              <a:rPr lang="fr-FR" dirty="0" smtClean="0"/>
              <a:t>Collaboration </a:t>
            </a:r>
            <a:r>
              <a:rPr lang="fr-FR" dirty="0" err="1"/>
              <a:t>r</a:t>
            </a:r>
            <a:r>
              <a:rPr lang="fr-FR" dirty="0" err="1" smtClean="0"/>
              <a:t>equires</a:t>
            </a:r>
            <a:r>
              <a:rPr lang="fr-FR" dirty="0" smtClean="0"/>
              <a:t> </a:t>
            </a:r>
          </a:p>
          <a:p>
            <a:pPr lvl="1"/>
            <a:r>
              <a:rPr lang="fr-FR" dirty="0" smtClean="0"/>
              <a:t>To </a:t>
            </a:r>
            <a:r>
              <a:rPr lang="fr-FR" dirty="0" err="1" smtClean="0"/>
              <a:t>be</a:t>
            </a:r>
            <a:r>
              <a:rPr lang="fr-FR" dirty="0" smtClean="0"/>
              <a:t> able to </a:t>
            </a:r>
            <a:r>
              <a:rPr lang="fr-FR" dirty="0" err="1" smtClean="0"/>
              <a:t>share</a:t>
            </a:r>
            <a:r>
              <a:rPr lang="fr-FR" dirty="0" smtClean="0"/>
              <a:t> </a:t>
            </a:r>
            <a:r>
              <a:rPr lang="fr-FR" dirty="0" smtClean="0"/>
              <a:t>information</a:t>
            </a:r>
          </a:p>
          <a:p>
            <a:pPr lvl="2"/>
            <a:r>
              <a:rPr lang="fr-FR" dirty="0" err="1" smtClean="0"/>
              <a:t>Effectively</a:t>
            </a:r>
            <a:endParaRPr lang="fr-FR" dirty="0" smtClean="0"/>
          </a:p>
          <a:p>
            <a:pPr lvl="2"/>
            <a:r>
              <a:rPr lang="fr-FR" dirty="0" smtClean="0"/>
              <a:t>At a large </a:t>
            </a:r>
            <a:r>
              <a:rPr lang="fr-FR" dirty="0" err="1" smtClean="0"/>
              <a:t>scale</a:t>
            </a:r>
            <a:endParaRPr lang="fr-FR" dirty="0"/>
          </a:p>
          <a:p>
            <a:pPr lvl="1"/>
            <a:r>
              <a:rPr lang="fr-FR" dirty="0"/>
              <a:t>T</a:t>
            </a:r>
            <a:r>
              <a:rPr lang="fr-FR" dirty="0" smtClean="0"/>
              <a:t>o </a:t>
            </a:r>
            <a:r>
              <a:rPr lang="fr-FR" dirty="0" err="1" smtClean="0"/>
              <a:t>preserve</a:t>
            </a:r>
            <a:r>
              <a:rPr lang="fr-FR" dirty="0" smtClean="0"/>
              <a:t> </a:t>
            </a:r>
            <a:r>
              <a:rPr lang="fr-FR" dirty="0" err="1" smtClean="0"/>
              <a:t>privacy</a:t>
            </a:r>
            <a:endParaRPr lang="fr-FR" dirty="0"/>
          </a:p>
          <a:p>
            <a:pPr lvl="1"/>
            <a:r>
              <a:rPr lang="fr-FR" b="1" dirty="0" smtClean="0"/>
              <a:t>To trust</a:t>
            </a:r>
            <a:r>
              <a:rPr lang="fr-FR" dirty="0" smtClean="0"/>
              <a:t> the </a:t>
            </a:r>
            <a:r>
              <a:rPr lang="fr-FR" dirty="0" err="1" smtClean="0"/>
              <a:t>collaborators</a:t>
            </a:r>
            <a:endParaRPr lang="fr-FR" dirty="0" smtClean="0"/>
          </a:p>
          <a:p>
            <a:pPr lvl="1"/>
            <a:r>
              <a:rPr lang="fr-FR" dirty="0" smtClean="0"/>
              <a:t>To control </a:t>
            </a:r>
            <a:r>
              <a:rPr lang="fr-FR" dirty="0" smtClean="0"/>
              <a:t>the </a:t>
            </a:r>
            <a:r>
              <a:rPr lang="fr-FR" dirty="0" smtClean="0"/>
              <a:t>data distribution</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16</a:t>
            </a:fld>
            <a:endParaRPr lang="fr-FR"/>
          </a:p>
        </p:txBody>
      </p:sp>
      <p:sp>
        <p:nvSpPr>
          <p:cNvPr id="8" name="ZoneTexte 7"/>
          <p:cNvSpPr txBox="1"/>
          <p:nvPr/>
        </p:nvSpPr>
        <p:spPr>
          <a:xfrm>
            <a:off x="6948264" y="2996952"/>
            <a:ext cx="2052228" cy="2308324"/>
          </a:xfrm>
          <a:prstGeom prst="rect">
            <a:avLst/>
          </a:prstGeom>
          <a:noFill/>
        </p:spPr>
        <p:txBody>
          <a:bodyPr wrap="square" rtlCol="0">
            <a:spAutoFit/>
          </a:bodyPr>
          <a:lstStyle/>
          <a:p>
            <a:r>
              <a:rPr lang="fr-FR" dirty="0" err="1" smtClean="0"/>
              <a:t>What</a:t>
            </a:r>
            <a:r>
              <a:rPr lang="fr-FR" dirty="0" smtClean="0"/>
              <a:t> do </a:t>
            </a:r>
            <a:r>
              <a:rPr lang="fr-FR" dirty="0" err="1" smtClean="0"/>
              <a:t>we</a:t>
            </a:r>
            <a:r>
              <a:rPr lang="fr-FR" dirty="0" smtClean="0"/>
              <a:t> </a:t>
            </a:r>
            <a:r>
              <a:rPr lang="fr-FR" dirty="0" err="1" smtClean="0"/>
              <a:t>share</a:t>
            </a:r>
            <a:endParaRPr lang="fr-FR" dirty="0" smtClean="0"/>
          </a:p>
          <a:p>
            <a:endParaRPr lang="fr-FR" dirty="0"/>
          </a:p>
          <a:p>
            <a:r>
              <a:rPr lang="fr-FR" dirty="0" smtClean="0"/>
              <a:t>Documents</a:t>
            </a:r>
          </a:p>
          <a:p>
            <a:r>
              <a:rPr lang="fr-FR" dirty="0" err="1" smtClean="0"/>
              <a:t>Calendars</a:t>
            </a:r>
            <a:endParaRPr lang="fr-FR" dirty="0" smtClean="0"/>
          </a:p>
          <a:p>
            <a:r>
              <a:rPr lang="fr-FR" dirty="0" err="1" smtClean="0"/>
              <a:t>Maps</a:t>
            </a:r>
            <a:endParaRPr lang="fr-FR" dirty="0" smtClean="0"/>
          </a:p>
          <a:p>
            <a:r>
              <a:rPr lang="fr-FR" dirty="0" smtClean="0"/>
              <a:t>Contacts</a:t>
            </a:r>
          </a:p>
          <a:p>
            <a:r>
              <a:rPr lang="fr-FR" dirty="0" smtClean="0"/>
              <a:t>Plans</a:t>
            </a:r>
          </a:p>
          <a:p>
            <a:r>
              <a:rPr lang="fr-FR" dirty="0" smtClean="0"/>
              <a:t>…</a:t>
            </a:r>
            <a:endParaRPr lang="fr-FR" dirty="0"/>
          </a:p>
        </p:txBody>
      </p:sp>
    </p:spTree>
    <p:extLst>
      <p:ext uri="{BB962C8B-B14F-4D97-AF65-F5344CB8AC3E}">
        <p14:creationId xmlns:p14="http://schemas.microsoft.com/office/powerpoint/2010/main" val="337986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smtClean="0"/>
              <a:t>Sharing with replication</a:t>
            </a:r>
            <a:endParaRPr lang="en-US" dirty="0"/>
          </a:p>
        </p:txBody>
      </p:sp>
      <p:sp>
        <p:nvSpPr>
          <p:cNvPr id="4" name="Espace réservé de la date 3"/>
          <p:cNvSpPr>
            <a:spLocks noGrp="1"/>
          </p:cNvSpPr>
          <p:nvPr>
            <p:ph type="dt" sz="half" idx="14"/>
          </p:nvPr>
        </p:nvSpPr>
        <p:spPr/>
        <p:txBody>
          <a:bodyPr/>
          <a:lstStyle/>
          <a:p>
            <a:r>
              <a:rPr lang="fr-FR" smtClean="0"/>
              <a:t>29/10/2015</a:t>
            </a:r>
            <a:endParaRPr lang="fr-FR"/>
          </a:p>
        </p:txBody>
      </p:sp>
      <p:sp>
        <p:nvSpPr>
          <p:cNvPr id="5" name="Espace réservé du pied de page 4"/>
          <p:cNvSpPr>
            <a:spLocks noGrp="1"/>
          </p:cNvSpPr>
          <p:nvPr>
            <p:ph type="ftr" sz="quarter" idx="15"/>
          </p:nvPr>
        </p:nvSpPr>
        <p:spPr/>
        <p:txBody>
          <a:bodyPr/>
          <a:lstStyle/>
          <a:p>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r>
              <a:rPr lang="fr-FR" smtClean="0"/>
              <a:t>- </a:t>
            </a:r>
            <a:fld id="{CCD8A327-4A42-4F42-8894-A6F43B7F265B}" type="slidenum">
              <a:rPr lang="fr-FR" smtClean="0"/>
              <a:pPr/>
              <a:t>17</a:t>
            </a:fld>
            <a:endParaRPr lang="fr-FR"/>
          </a:p>
        </p:txBody>
      </p:sp>
      <p:sp>
        <p:nvSpPr>
          <p:cNvPr id="15362" name="Rectangle 3"/>
          <p:cNvSpPr>
            <a:spLocks noGrp="1" noChangeArrowheads="1"/>
          </p:cNvSpPr>
          <p:nvPr>
            <p:ph idx="1"/>
          </p:nvPr>
        </p:nvSpPr>
        <p:spPr>
          <a:xfrm>
            <a:off x="1043609" y="1988840"/>
            <a:ext cx="7846392" cy="4203700"/>
          </a:xfrm>
        </p:spPr>
        <p:txBody>
          <a:bodyPr/>
          <a:lstStyle/>
          <a:p>
            <a:r>
              <a:rPr lang="en-US" sz="2000" dirty="0" smtClean="0"/>
              <a:t>Reliability</a:t>
            </a:r>
          </a:p>
          <a:p>
            <a:pPr lvl="1"/>
            <a:r>
              <a:rPr lang="en-US" sz="2000" dirty="0" smtClean="0"/>
              <a:t>Possible to continue working when a replica crashes</a:t>
            </a:r>
          </a:p>
          <a:p>
            <a:pPr lvl="1"/>
            <a:r>
              <a:rPr lang="en-US" sz="2000" dirty="0" smtClean="0"/>
              <a:t>Better protection against corrupted data</a:t>
            </a:r>
          </a:p>
          <a:p>
            <a:r>
              <a:rPr lang="en-US" sz="2000" dirty="0" smtClean="0"/>
              <a:t>Performance</a:t>
            </a:r>
          </a:p>
          <a:p>
            <a:pPr lvl="1"/>
            <a:r>
              <a:rPr lang="en-US" sz="2000" dirty="0" smtClean="0"/>
              <a:t>Scaling in numbers </a:t>
            </a:r>
          </a:p>
          <a:p>
            <a:pPr lvl="1"/>
            <a:r>
              <a:rPr lang="en-US" sz="2000" dirty="0" smtClean="0"/>
              <a:t>Scaling with the size of a geographical area</a:t>
            </a:r>
          </a:p>
          <a:p>
            <a:r>
              <a:rPr lang="en-US" sz="2000" dirty="0" smtClean="0"/>
              <a:t>Challenge: how to maintain consistency between replicated data ?</a:t>
            </a:r>
            <a:endParaRPr lang="en-US" sz="2000" dirty="0"/>
          </a:p>
        </p:txBody>
      </p:sp>
    </p:spTree>
    <p:extLst>
      <p:ext uri="{BB962C8B-B14F-4D97-AF65-F5344CB8AC3E}">
        <p14:creationId xmlns:p14="http://schemas.microsoft.com/office/powerpoint/2010/main" val="71304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2" descr="world_rel_803005AI_2003_new"/>
          <p:cNvPicPr>
            <a:picLocks noChangeAspect="1" noChangeArrowheads="1"/>
          </p:cNvPicPr>
          <p:nvPr/>
        </p:nvPicPr>
        <p:blipFill>
          <a:blip r:embed="rId3" cstate="print"/>
          <a:srcRect/>
          <a:stretch>
            <a:fillRect/>
          </a:stretch>
        </p:blipFill>
        <p:spPr bwMode="auto">
          <a:xfrm>
            <a:off x="4545211" y="3893393"/>
            <a:ext cx="4606925" cy="2557463"/>
          </a:xfrm>
          <a:prstGeom prst="rect">
            <a:avLst/>
          </a:prstGeom>
          <a:noFill/>
          <a:ln w="9525">
            <a:noFill/>
            <a:miter lim="800000"/>
            <a:headEnd/>
            <a:tailEnd/>
          </a:ln>
        </p:spPr>
      </p:pic>
      <p:sp>
        <p:nvSpPr>
          <p:cNvPr id="35" name="Text Box 4"/>
          <p:cNvSpPr txBox="1">
            <a:spLocks noChangeArrowheads="1"/>
          </p:cNvSpPr>
          <p:nvPr/>
        </p:nvSpPr>
        <p:spPr bwMode="auto">
          <a:xfrm>
            <a:off x="5494536" y="4691968"/>
            <a:ext cx="523875" cy="277812"/>
          </a:xfrm>
          <a:prstGeom prst="rect">
            <a:avLst/>
          </a:prstGeom>
          <a:noFill/>
          <a:ln w="9525">
            <a:noFill/>
            <a:miter lim="800000"/>
            <a:headEnd/>
            <a:tailEnd/>
          </a:ln>
        </p:spPr>
        <p:txBody>
          <a:bodyPr>
            <a:spAutoFit/>
          </a:bodyPr>
          <a:lstStyle/>
          <a:p>
            <a:pPr>
              <a:spcBef>
                <a:spcPct val="50000"/>
              </a:spcBef>
            </a:pPr>
            <a:r>
              <a:rPr lang="en-US" sz="1200"/>
              <a:t>. . .</a:t>
            </a:r>
          </a:p>
        </p:txBody>
      </p:sp>
      <p:sp>
        <p:nvSpPr>
          <p:cNvPr id="36" name="Oval 25"/>
          <p:cNvSpPr>
            <a:spLocks noChangeArrowheads="1"/>
          </p:cNvSpPr>
          <p:nvPr/>
        </p:nvSpPr>
        <p:spPr bwMode="auto">
          <a:xfrm>
            <a:off x="5500886" y="4591955"/>
            <a:ext cx="74613" cy="125413"/>
          </a:xfrm>
          <a:prstGeom prst="ellipse">
            <a:avLst/>
          </a:prstGeom>
          <a:noFill/>
          <a:ln w="28575">
            <a:solidFill>
              <a:schemeClr val="tx1"/>
            </a:solidFill>
            <a:round/>
            <a:headEnd/>
            <a:tailEnd/>
          </a:ln>
        </p:spPr>
        <p:txBody>
          <a:bodyPr wrap="none" anchor="ctr"/>
          <a:lstStyle/>
          <a:p>
            <a:endParaRPr lang="ro-RO">
              <a:latin typeface="Gill Sans MT"/>
            </a:endParaRPr>
          </a:p>
        </p:txBody>
      </p:sp>
      <p:sp>
        <p:nvSpPr>
          <p:cNvPr id="37" name="Oval 26"/>
          <p:cNvSpPr>
            <a:spLocks noChangeArrowheads="1"/>
          </p:cNvSpPr>
          <p:nvPr/>
        </p:nvSpPr>
        <p:spPr bwMode="auto">
          <a:xfrm>
            <a:off x="6729611" y="5449205"/>
            <a:ext cx="74613" cy="125413"/>
          </a:xfrm>
          <a:prstGeom prst="ellipse">
            <a:avLst/>
          </a:prstGeom>
          <a:noFill/>
          <a:ln w="28575">
            <a:solidFill>
              <a:schemeClr val="tx1"/>
            </a:solidFill>
            <a:round/>
            <a:headEnd/>
            <a:tailEnd/>
          </a:ln>
        </p:spPr>
        <p:txBody>
          <a:bodyPr wrap="none" anchor="ctr"/>
          <a:lstStyle/>
          <a:p>
            <a:endParaRPr lang="ro-RO">
              <a:latin typeface="Gill Sans MT"/>
            </a:endParaRPr>
          </a:p>
        </p:txBody>
      </p:sp>
      <p:sp>
        <p:nvSpPr>
          <p:cNvPr id="38" name="Oval 27"/>
          <p:cNvSpPr>
            <a:spLocks noChangeArrowheads="1"/>
          </p:cNvSpPr>
          <p:nvPr/>
        </p:nvSpPr>
        <p:spPr bwMode="auto">
          <a:xfrm>
            <a:off x="7196336" y="4582430"/>
            <a:ext cx="74613" cy="125413"/>
          </a:xfrm>
          <a:prstGeom prst="ellipse">
            <a:avLst/>
          </a:prstGeom>
          <a:noFill/>
          <a:ln w="28575">
            <a:solidFill>
              <a:schemeClr val="tx1"/>
            </a:solidFill>
            <a:round/>
            <a:headEnd/>
            <a:tailEnd/>
          </a:ln>
        </p:spPr>
        <p:txBody>
          <a:bodyPr wrap="none" anchor="ctr"/>
          <a:lstStyle/>
          <a:p>
            <a:endParaRPr lang="ro-RO">
              <a:latin typeface="Gill Sans MT"/>
            </a:endParaRPr>
          </a:p>
        </p:txBody>
      </p:sp>
      <p:grpSp>
        <p:nvGrpSpPr>
          <p:cNvPr id="39" name="Group 35"/>
          <p:cNvGrpSpPr>
            <a:grpSpLocks/>
          </p:cNvGrpSpPr>
          <p:nvPr/>
        </p:nvGrpSpPr>
        <p:grpSpPr bwMode="auto">
          <a:xfrm>
            <a:off x="5958086" y="5534930"/>
            <a:ext cx="611188" cy="774700"/>
            <a:chOff x="2274" y="2328"/>
            <a:chExt cx="393" cy="444"/>
          </a:xfrm>
        </p:grpSpPr>
        <p:pic>
          <p:nvPicPr>
            <p:cNvPr id="40" name="Picture 34" descr="new-1"/>
            <p:cNvPicPr>
              <a:picLocks noChangeAspect="1" noChangeArrowheads="1"/>
            </p:cNvPicPr>
            <p:nvPr/>
          </p:nvPicPr>
          <p:blipFill>
            <a:blip r:embed="rId4" cstate="print"/>
            <a:srcRect/>
            <a:stretch>
              <a:fillRect/>
            </a:stretch>
          </p:blipFill>
          <p:spPr bwMode="auto">
            <a:xfrm>
              <a:off x="2274" y="2328"/>
              <a:ext cx="393" cy="444"/>
            </a:xfrm>
            <a:prstGeom prst="rect">
              <a:avLst/>
            </a:prstGeom>
            <a:noFill/>
            <a:ln w="9525">
              <a:noFill/>
              <a:miter lim="800000"/>
              <a:headEnd/>
              <a:tailEnd/>
            </a:ln>
          </p:spPr>
        </p:pic>
        <p:pic>
          <p:nvPicPr>
            <p:cNvPr id="41" name="Picture 11" descr="doc"/>
            <p:cNvPicPr>
              <a:picLocks noChangeAspect="1" noChangeArrowheads="1"/>
            </p:cNvPicPr>
            <p:nvPr/>
          </p:nvPicPr>
          <p:blipFill>
            <a:blip r:embed="rId5" cstate="print"/>
            <a:srcRect/>
            <a:stretch>
              <a:fillRect/>
            </a:stretch>
          </p:blipFill>
          <p:spPr bwMode="auto">
            <a:xfrm rot="432819">
              <a:off x="2332" y="2378"/>
              <a:ext cx="265" cy="221"/>
            </a:xfrm>
            <a:prstGeom prst="rect">
              <a:avLst/>
            </a:prstGeom>
            <a:noFill/>
            <a:ln w="9525">
              <a:noFill/>
              <a:miter lim="800000"/>
              <a:headEnd/>
              <a:tailEnd/>
            </a:ln>
          </p:spPr>
        </p:pic>
      </p:grpSp>
      <p:pic>
        <p:nvPicPr>
          <p:cNvPr id="42" name="Picture 28" descr="user_female"/>
          <p:cNvPicPr>
            <a:picLocks noChangeAspect="1" noChangeArrowheads="1"/>
          </p:cNvPicPr>
          <p:nvPr/>
        </p:nvPicPr>
        <p:blipFill>
          <a:blip r:embed="rId6" cstate="print"/>
          <a:srcRect/>
          <a:stretch>
            <a:fillRect/>
          </a:stretch>
        </p:blipFill>
        <p:spPr bwMode="auto">
          <a:xfrm>
            <a:off x="5494536" y="5496830"/>
            <a:ext cx="877888" cy="879475"/>
          </a:xfrm>
          <a:prstGeom prst="rect">
            <a:avLst/>
          </a:prstGeom>
          <a:noFill/>
          <a:ln w="9525">
            <a:noFill/>
            <a:miter lim="800000"/>
            <a:headEnd/>
            <a:tailEnd/>
          </a:ln>
        </p:spPr>
      </p:pic>
      <p:grpSp>
        <p:nvGrpSpPr>
          <p:cNvPr id="43" name="Group 36"/>
          <p:cNvGrpSpPr>
            <a:grpSpLocks/>
          </p:cNvGrpSpPr>
          <p:nvPr/>
        </p:nvGrpSpPr>
        <p:grpSpPr bwMode="auto">
          <a:xfrm>
            <a:off x="7701161" y="4144280"/>
            <a:ext cx="611188" cy="774700"/>
            <a:chOff x="2274" y="2328"/>
            <a:chExt cx="393" cy="444"/>
          </a:xfrm>
        </p:grpSpPr>
        <p:pic>
          <p:nvPicPr>
            <p:cNvPr id="44" name="Picture 37" descr="new-1"/>
            <p:cNvPicPr>
              <a:picLocks noChangeAspect="1" noChangeArrowheads="1"/>
            </p:cNvPicPr>
            <p:nvPr/>
          </p:nvPicPr>
          <p:blipFill>
            <a:blip r:embed="rId4" cstate="print"/>
            <a:srcRect/>
            <a:stretch>
              <a:fillRect/>
            </a:stretch>
          </p:blipFill>
          <p:spPr bwMode="auto">
            <a:xfrm>
              <a:off x="2274" y="2328"/>
              <a:ext cx="393" cy="444"/>
            </a:xfrm>
            <a:prstGeom prst="rect">
              <a:avLst/>
            </a:prstGeom>
            <a:noFill/>
            <a:ln w="9525">
              <a:noFill/>
              <a:miter lim="800000"/>
              <a:headEnd/>
              <a:tailEnd/>
            </a:ln>
          </p:spPr>
        </p:pic>
        <p:pic>
          <p:nvPicPr>
            <p:cNvPr id="45" name="Picture 38" descr="doc"/>
            <p:cNvPicPr>
              <a:picLocks noChangeAspect="1" noChangeArrowheads="1"/>
            </p:cNvPicPr>
            <p:nvPr/>
          </p:nvPicPr>
          <p:blipFill>
            <a:blip r:embed="rId5" cstate="print"/>
            <a:srcRect/>
            <a:stretch>
              <a:fillRect/>
            </a:stretch>
          </p:blipFill>
          <p:spPr bwMode="auto">
            <a:xfrm rot="432819">
              <a:off x="2332" y="2378"/>
              <a:ext cx="265" cy="221"/>
            </a:xfrm>
            <a:prstGeom prst="rect">
              <a:avLst/>
            </a:prstGeom>
            <a:noFill/>
            <a:ln w="9525">
              <a:noFill/>
              <a:miter lim="800000"/>
              <a:headEnd/>
              <a:tailEnd/>
            </a:ln>
          </p:spPr>
        </p:pic>
      </p:grpSp>
      <p:pic>
        <p:nvPicPr>
          <p:cNvPr id="46" name="Picture 31" descr="kuser"/>
          <p:cNvPicPr>
            <a:picLocks noChangeAspect="1" noChangeArrowheads="1"/>
          </p:cNvPicPr>
          <p:nvPr/>
        </p:nvPicPr>
        <p:blipFill>
          <a:blip r:embed="rId7" cstate="print"/>
          <a:srcRect/>
          <a:stretch>
            <a:fillRect/>
          </a:stretch>
        </p:blipFill>
        <p:spPr bwMode="auto">
          <a:xfrm>
            <a:off x="7253486" y="4191905"/>
            <a:ext cx="836613" cy="836613"/>
          </a:xfrm>
          <a:prstGeom prst="rect">
            <a:avLst/>
          </a:prstGeom>
          <a:noFill/>
          <a:ln w="9525">
            <a:noFill/>
            <a:miter lim="800000"/>
            <a:headEnd/>
            <a:tailEnd/>
          </a:ln>
        </p:spPr>
      </p:pic>
      <p:grpSp>
        <p:nvGrpSpPr>
          <p:cNvPr id="47" name="Group 43"/>
          <p:cNvGrpSpPr>
            <a:grpSpLocks/>
          </p:cNvGrpSpPr>
          <p:nvPr/>
        </p:nvGrpSpPr>
        <p:grpSpPr bwMode="auto">
          <a:xfrm>
            <a:off x="4843661" y="4296680"/>
            <a:ext cx="611188" cy="774700"/>
            <a:chOff x="2274" y="2328"/>
            <a:chExt cx="393" cy="444"/>
          </a:xfrm>
        </p:grpSpPr>
        <p:pic>
          <p:nvPicPr>
            <p:cNvPr id="48" name="Picture 44" descr="new-1"/>
            <p:cNvPicPr>
              <a:picLocks noChangeAspect="1" noChangeArrowheads="1"/>
            </p:cNvPicPr>
            <p:nvPr/>
          </p:nvPicPr>
          <p:blipFill>
            <a:blip r:embed="rId4" cstate="print"/>
            <a:srcRect/>
            <a:stretch>
              <a:fillRect/>
            </a:stretch>
          </p:blipFill>
          <p:spPr bwMode="auto">
            <a:xfrm>
              <a:off x="2274" y="2328"/>
              <a:ext cx="393" cy="444"/>
            </a:xfrm>
            <a:prstGeom prst="rect">
              <a:avLst/>
            </a:prstGeom>
            <a:noFill/>
            <a:ln w="9525">
              <a:noFill/>
              <a:miter lim="800000"/>
              <a:headEnd/>
              <a:tailEnd/>
            </a:ln>
          </p:spPr>
        </p:pic>
        <p:pic>
          <p:nvPicPr>
            <p:cNvPr id="49" name="Picture 45" descr="doc"/>
            <p:cNvPicPr>
              <a:picLocks noChangeAspect="1" noChangeArrowheads="1"/>
            </p:cNvPicPr>
            <p:nvPr/>
          </p:nvPicPr>
          <p:blipFill>
            <a:blip r:embed="rId5" cstate="print"/>
            <a:srcRect/>
            <a:stretch>
              <a:fillRect/>
            </a:stretch>
          </p:blipFill>
          <p:spPr bwMode="auto">
            <a:xfrm rot="432819">
              <a:off x="2332" y="2378"/>
              <a:ext cx="265" cy="221"/>
            </a:xfrm>
            <a:prstGeom prst="rect">
              <a:avLst/>
            </a:prstGeom>
            <a:noFill/>
            <a:ln w="9525">
              <a:noFill/>
              <a:miter lim="800000"/>
              <a:headEnd/>
              <a:tailEnd/>
            </a:ln>
          </p:spPr>
        </p:pic>
      </p:grpSp>
      <p:pic>
        <p:nvPicPr>
          <p:cNvPr id="50" name="Picture 30" descr="user_male"/>
          <p:cNvPicPr>
            <a:picLocks noChangeAspect="1" noChangeArrowheads="1"/>
          </p:cNvPicPr>
          <p:nvPr/>
        </p:nvPicPr>
        <p:blipFill>
          <a:blip r:embed="rId8" cstate="print"/>
          <a:srcRect/>
          <a:stretch>
            <a:fillRect/>
          </a:stretch>
        </p:blipFill>
        <p:spPr bwMode="auto">
          <a:xfrm>
            <a:off x="4472186" y="4363355"/>
            <a:ext cx="773113" cy="774700"/>
          </a:xfrm>
          <a:prstGeom prst="rect">
            <a:avLst/>
          </a:prstGeom>
          <a:noFill/>
          <a:ln w="9525">
            <a:noFill/>
            <a:miter lim="800000"/>
            <a:headEnd/>
            <a:tailEnd/>
          </a:ln>
        </p:spPr>
      </p:pic>
      <p:sp>
        <p:nvSpPr>
          <p:cNvPr id="51" name="Line 21"/>
          <p:cNvSpPr>
            <a:spLocks noChangeShapeType="1"/>
          </p:cNvSpPr>
          <p:nvPr/>
        </p:nvSpPr>
        <p:spPr bwMode="auto">
          <a:xfrm flipV="1">
            <a:off x="5634236" y="4639580"/>
            <a:ext cx="1466850" cy="11113"/>
          </a:xfrm>
          <a:prstGeom prst="line">
            <a:avLst/>
          </a:prstGeom>
          <a:noFill/>
          <a:ln w="28575">
            <a:solidFill>
              <a:schemeClr val="tx1"/>
            </a:solidFill>
            <a:round/>
            <a:headEnd type="triangle" w="med" len="med"/>
            <a:tailEnd type="triangle" w="med" len="med"/>
          </a:ln>
        </p:spPr>
        <p:txBody>
          <a:bodyPr/>
          <a:lstStyle/>
          <a:p>
            <a:endParaRPr lang="en-US"/>
          </a:p>
        </p:txBody>
      </p:sp>
      <p:sp>
        <p:nvSpPr>
          <p:cNvPr id="52" name="Line 22"/>
          <p:cNvSpPr>
            <a:spLocks noChangeShapeType="1"/>
          </p:cNvSpPr>
          <p:nvPr/>
        </p:nvSpPr>
        <p:spPr bwMode="auto">
          <a:xfrm>
            <a:off x="5605661" y="4782455"/>
            <a:ext cx="1084263" cy="858838"/>
          </a:xfrm>
          <a:prstGeom prst="line">
            <a:avLst/>
          </a:prstGeom>
          <a:noFill/>
          <a:ln w="28575">
            <a:solidFill>
              <a:schemeClr val="tx1"/>
            </a:solidFill>
            <a:round/>
            <a:headEnd type="triangle" w="med" len="med"/>
            <a:tailEnd type="triangle" w="med" len="med"/>
          </a:ln>
        </p:spPr>
        <p:txBody>
          <a:bodyPr/>
          <a:lstStyle/>
          <a:p>
            <a:endParaRPr lang="en-US"/>
          </a:p>
        </p:txBody>
      </p:sp>
      <p:sp>
        <p:nvSpPr>
          <p:cNvPr id="53" name="Line 23"/>
          <p:cNvSpPr>
            <a:spLocks noChangeShapeType="1"/>
          </p:cNvSpPr>
          <p:nvPr/>
        </p:nvSpPr>
        <p:spPr bwMode="auto">
          <a:xfrm flipV="1">
            <a:off x="6843911" y="4744355"/>
            <a:ext cx="317500" cy="836613"/>
          </a:xfrm>
          <a:prstGeom prst="line">
            <a:avLst/>
          </a:prstGeom>
          <a:noFill/>
          <a:ln w="28575">
            <a:solidFill>
              <a:schemeClr val="tx1"/>
            </a:solidFill>
            <a:round/>
            <a:headEnd type="triangle" w="med" len="med"/>
            <a:tailEnd type="triangle" w="med" len="med"/>
          </a:ln>
        </p:spPr>
        <p:txBody>
          <a:bodyPr/>
          <a:lstStyle/>
          <a:p>
            <a:endParaRPr lang="en-US"/>
          </a:p>
        </p:txBody>
      </p:sp>
      <p:sp>
        <p:nvSpPr>
          <p:cNvPr id="54" name="AutoShape 29"/>
          <p:cNvSpPr>
            <a:spLocks noChangeArrowheads="1"/>
          </p:cNvSpPr>
          <p:nvPr/>
        </p:nvSpPr>
        <p:spPr bwMode="auto">
          <a:xfrm>
            <a:off x="6637536" y="5668280"/>
            <a:ext cx="392113" cy="558800"/>
          </a:xfrm>
          <a:prstGeom prst="foldedCorner">
            <a:avLst>
              <a:gd name="adj" fmla="val 12500"/>
            </a:avLst>
          </a:prstGeom>
          <a:solidFill>
            <a:schemeClr val="bg1"/>
          </a:solidFill>
          <a:ln w="12700">
            <a:solidFill>
              <a:schemeClr val="tx1"/>
            </a:solidFill>
            <a:round/>
            <a:headEnd/>
            <a:tailEnd/>
          </a:ln>
        </p:spPr>
        <p:txBody>
          <a:bodyPr wrap="none" anchor="ctr"/>
          <a:lstStyle/>
          <a:p>
            <a:endParaRPr lang="en-US">
              <a:latin typeface="Gill Sans MT"/>
            </a:endParaRPr>
          </a:p>
        </p:txBody>
      </p:sp>
      <p:sp>
        <p:nvSpPr>
          <p:cNvPr id="55" name="AutoShape 30"/>
          <p:cNvSpPr>
            <a:spLocks noChangeArrowheads="1"/>
          </p:cNvSpPr>
          <p:nvPr/>
        </p:nvSpPr>
        <p:spPr bwMode="auto">
          <a:xfrm>
            <a:off x="6391474" y="5915930"/>
            <a:ext cx="411162" cy="568325"/>
          </a:xfrm>
          <a:prstGeom prst="foldedCorner">
            <a:avLst>
              <a:gd name="adj" fmla="val 12500"/>
            </a:avLst>
          </a:prstGeom>
          <a:solidFill>
            <a:schemeClr val="bg1"/>
          </a:solidFill>
          <a:ln w="12700">
            <a:solidFill>
              <a:schemeClr val="tx1"/>
            </a:solidFill>
            <a:round/>
            <a:headEnd/>
            <a:tailEnd/>
          </a:ln>
        </p:spPr>
        <p:txBody>
          <a:bodyPr wrap="none" anchor="ctr"/>
          <a:lstStyle/>
          <a:p>
            <a:endParaRPr lang="en-US">
              <a:latin typeface="Gill Sans MT"/>
            </a:endParaRPr>
          </a:p>
        </p:txBody>
      </p:sp>
      <p:pic>
        <p:nvPicPr>
          <p:cNvPr id="56" name="Picture 31" descr="textDoc"/>
          <p:cNvPicPr>
            <a:picLocks noChangeAspect="1" noChangeArrowheads="1"/>
          </p:cNvPicPr>
          <p:nvPr/>
        </p:nvPicPr>
        <p:blipFill>
          <a:blip r:embed="rId9" cstate="print"/>
          <a:srcRect/>
          <a:stretch>
            <a:fillRect/>
          </a:stretch>
        </p:blipFill>
        <p:spPr bwMode="auto">
          <a:xfrm>
            <a:off x="6224786" y="6149293"/>
            <a:ext cx="541338" cy="700087"/>
          </a:xfrm>
          <a:prstGeom prst="rect">
            <a:avLst/>
          </a:prstGeom>
          <a:noFill/>
          <a:ln w="9525">
            <a:noFill/>
            <a:miter lim="800000"/>
            <a:headEnd/>
            <a:tailEnd/>
          </a:ln>
        </p:spPr>
      </p:pic>
      <p:pic>
        <p:nvPicPr>
          <p:cNvPr id="57" name="Picture 32" descr="VideoIconAgSales"/>
          <p:cNvPicPr>
            <a:picLocks noChangeAspect="1" noChangeArrowheads="1"/>
          </p:cNvPicPr>
          <p:nvPr/>
        </p:nvPicPr>
        <p:blipFill>
          <a:blip r:embed="rId10" cstate="print"/>
          <a:srcRect/>
          <a:stretch>
            <a:fillRect/>
          </a:stretch>
        </p:blipFill>
        <p:spPr bwMode="auto">
          <a:xfrm>
            <a:off x="6729611" y="5665105"/>
            <a:ext cx="328613" cy="338138"/>
          </a:xfrm>
          <a:prstGeom prst="rect">
            <a:avLst/>
          </a:prstGeom>
          <a:noFill/>
          <a:ln w="9525">
            <a:noFill/>
            <a:miter lim="800000"/>
            <a:headEnd/>
            <a:tailEnd/>
          </a:ln>
        </p:spPr>
      </p:pic>
      <p:pic>
        <p:nvPicPr>
          <p:cNvPr id="58" name="Picture 33" descr="Audio_Icon"/>
          <p:cNvPicPr>
            <a:picLocks noChangeAspect="1" noChangeArrowheads="1"/>
          </p:cNvPicPr>
          <p:nvPr/>
        </p:nvPicPr>
        <p:blipFill>
          <a:blip r:embed="rId11" cstate="print"/>
          <a:srcRect/>
          <a:stretch>
            <a:fillRect/>
          </a:stretch>
        </p:blipFill>
        <p:spPr bwMode="auto">
          <a:xfrm>
            <a:off x="6453386" y="5927043"/>
            <a:ext cx="273050" cy="339725"/>
          </a:xfrm>
          <a:prstGeom prst="rect">
            <a:avLst/>
          </a:prstGeom>
          <a:noFill/>
          <a:ln w="9525">
            <a:noFill/>
            <a:miter lim="800000"/>
            <a:headEnd/>
            <a:tailEnd/>
          </a:ln>
        </p:spPr>
      </p:pic>
      <p:sp>
        <p:nvSpPr>
          <p:cNvPr id="59" name="AutoShape 34"/>
          <p:cNvSpPr>
            <a:spLocks noChangeArrowheads="1"/>
          </p:cNvSpPr>
          <p:nvPr/>
        </p:nvSpPr>
        <p:spPr bwMode="auto">
          <a:xfrm>
            <a:off x="4408686" y="3721943"/>
            <a:ext cx="392113" cy="558800"/>
          </a:xfrm>
          <a:prstGeom prst="foldedCorner">
            <a:avLst>
              <a:gd name="adj" fmla="val 12500"/>
            </a:avLst>
          </a:prstGeom>
          <a:noFill/>
          <a:ln w="12700">
            <a:solidFill>
              <a:schemeClr val="tx1"/>
            </a:solidFill>
            <a:round/>
            <a:headEnd/>
            <a:tailEnd/>
          </a:ln>
        </p:spPr>
        <p:txBody>
          <a:bodyPr wrap="none" anchor="ctr"/>
          <a:lstStyle/>
          <a:p>
            <a:endParaRPr lang="en-US">
              <a:latin typeface="Gill Sans MT"/>
            </a:endParaRPr>
          </a:p>
        </p:txBody>
      </p:sp>
      <p:sp>
        <p:nvSpPr>
          <p:cNvPr id="60" name="AutoShape 35"/>
          <p:cNvSpPr>
            <a:spLocks noChangeArrowheads="1"/>
          </p:cNvSpPr>
          <p:nvPr/>
        </p:nvSpPr>
        <p:spPr bwMode="auto">
          <a:xfrm>
            <a:off x="4162624" y="3969593"/>
            <a:ext cx="411162" cy="568325"/>
          </a:xfrm>
          <a:prstGeom prst="foldedCorner">
            <a:avLst>
              <a:gd name="adj" fmla="val 12500"/>
            </a:avLst>
          </a:prstGeom>
          <a:solidFill>
            <a:schemeClr val="bg1"/>
          </a:solidFill>
          <a:ln w="12700">
            <a:solidFill>
              <a:schemeClr val="tx1"/>
            </a:solidFill>
            <a:round/>
            <a:headEnd/>
            <a:tailEnd/>
          </a:ln>
        </p:spPr>
        <p:txBody>
          <a:bodyPr wrap="none" anchor="ctr"/>
          <a:lstStyle/>
          <a:p>
            <a:endParaRPr lang="en-US">
              <a:latin typeface="Gill Sans MT"/>
            </a:endParaRPr>
          </a:p>
        </p:txBody>
      </p:sp>
      <p:pic>
        <p:nvPicPr>
          <p:cNvPr id="61" name="Picture 36" descr="textDoc"/>
          <p:cNvPicPr>
            <a:picLocks noChangeAspect="1" noChangeArrowheads="1"/>
          </p:cNvPicPr>
          <p:nvPr/>
        </p:nvPicPr>
        <p:blipFill>
          <a:blip r:embed="rId9" cstate="print"/>
          <a:srcRect/>
          <a:stretch>
            <a:fillRect/>
          </a:stretch>
        </p:blipFill>
        <p:spPr bwMode="auto">
          <a:xfrm>
            <a:off x="3995936" y="4310968"/>
            <a:ext cx="541338" cy="700087"/>
          </a:xfrm>
          <a:prstGeom prst="rect">
            <a:avLst/>
          </a:prstGeom>
          <a:noFill/>
          <a:ln w="9525">
            <a:noFill/>
            <a:miter lim="800000"/>
            <a:headEnd/>
            <a:tailEnd/>
          </a:ln>
        </p:spPr>
      </p:pic>
      <p:pic>
        <p:nvPicPr>
          <p:cNvPr id="62" name="Picture 37" descr="VideoIconAgSales"/>
          <p:cNvPicPr>
            <a:picLocks noChangeAspect="1" noChangeArrowheads="1"/>
          </p:cNvPicPr>
          <p:nvPr/>
        </p:nvPicPr>
        <p:blipFill>
          <a:blip r:embed="rId10" cstate="print"/>
          <a:srcRect/>
          <a:stretch>
            <a:fillRect/>
          </a:stretch>
        </p:blipFill>
        <p:spPr bwMode="auto">
          <a:xfrm>
            <a:off x="4500761" y="3718768"/>
            <a:ext cx="328613" cy="338138"/>
          </a:xfrm>
          <a:prstGeom prst="rect">
            <a:avLst/>
          </a:prstGeom>
          <a:noFill/>
          <a:ln w="9525">
            <a:noFill/>
            <a:miter lim="800000"/>
            <a:headEnd/>
            <a:tailEnd/>
          </a:ln>
        </p:spPr>
      </p:pic>
      <p:pic>
        <p:nvPicPr>
          <p:cNvPr id="63" name="Picture 38" descr="Audio_Icon"/>
          <p:cNvPicPr>
            <a:picLocks noChangeAspect="1" noChangeArrowheads="1"/>
          </p:cNvPicPr>
          <p:nvPr/>
        </p:nvPicPr>
        <p:blipFill>
          <a:blip r:embed="rId11" cstate="print"/>
          <a:srcRect/>
          <a:stretch>
            <a:fillRect/>
          </a:stretch>
        </p:blipFill>
        <p:spPr bwMode="auto">
          <a:xfrm>
            <a:off x="4224536" y="3980706"/>
            <a:ext cx="273050" cy="339725"/>
          </a:xfrm>
          <a:prstGeom prst="rect">
            <a:avLst/>
          </a:prstGeom>
          <a:noFill/>
          <a:ln w="9525">
            <a:noFill/>
            <a:miter lim="800000"/>
            <a:headEnd/>
            <a:tailEnd/>
          </a:ln>
        </p:spPr>
      </p:pic>
      <p:sp>
        <p:nvSpPr>
          <p:cNvPr id="64" name="AutoShape 34"/>
          <p:cNvSpPr>
            <a:spLocks noChangeArrowheads="1"/>
          </p:cNvSpPr>
          <p:nvPr/>
        </p:nvSpPr>
        <p:spPr bwMode="auto">
          <a:xfrm>
            <a:off x="8548297" y="3716734"/>
            <a:ext cx="392113" cy="558800"/>
          </a:xfrm>
          <a:prstGeom prst="foldedCorner">
            <a:avLst>
              <a:gd name="adj" fmla="val 12500"/>
            </a:avLst>
          </a:prstGeom>
          <a:noFill/>
          <a:ln w="12700">
            <a:solidFill>
              <a:schemeClr val="tx1"/>
            </a:solidFill>
            <a:round/>
            <a:headEnd/>
            <a:tailEnd/>
          </a:ln>
        </p:spPr>
        <p:txBody>
          <a:bodyPr wrap="none" anchor="ctr"/>
          <a:lstStyle/>
          <a:p>
            <a:endParaRPr lang="en-US">
              <a:latin typeface="Gill Sans MT"/>
            </a:endParaRPr>
          </a:p>
        </p:txBody>
      </p:sp>
      <p:sp>
        <p:nvSpPr>
          <p:cNvPr id="65" name="AutoShape 35"/>
          <p:cNvSpPr>
            <a:spLocks noChangeArrowheads="1"/>
          </p:cNvSpPr>
          <p:nvPr/>
        </p:nvSpPr>
        <p:spPr bwMode="auto">
          <a:xfrm>
            <a:off x="8302235" y="3964384"/>
            <a:ext cx="411162" cy="568325"/>
          </a:xfrm>
          <a:prstGeom prst="foldedCorner">
            <a:avLst>
              <a:gd name="adj" fmla="val 12500"/>
            </a:avLst>
          </a:prstGeom>
          <a:solidFill>
            <a:schemeClr val="bg1"/>
          </a:solidFill>
          <a:ln w="12700">
            <a:solidFill>
              <a:schemeClr val="tx1"/>
            </a:solidFill>
            <a:round/>
            <a:headEnd/>
            <a:tailEnd/>
          </a:ln>
        </p:spPr>
        <p:txBody>
          <a:bodyPr wrap="none" anchor="ctr"/>
          <a:lstStyle/>
          <a:p>
            <a:endParaRPr lang="en-US">
              <a:latin typeface="Gill Sans MT"/>
            </a:endParaRPr>
          </a:p>
        </p:txBody>
      </p:sp>
      <p:pic>
        <p:nvPicPr>
          <p:cNvPr id="66" name="Picture 36" descr="textDoc"/>
          <p:cNvPicPr>
            <a:picLocks noChangeAspect="1" noChangeArrowheads="1"/>
          </p:cNvPicPr>
          <p:nvPr/>
        </p:nvPicPr>
        <p:blipFill>
          <a:blip r:embed="rId9" cstate="print"/>
          <a:srcRect/>
          <a:stretch>
            <a:fillRect/>
          </a:stretch>
        </p:blipFill>
        <p:spPr bwMode="auto">
          <a:xfrm>
            <a:off x="8135547" y="4305759"/>
            <a:ext cx="541338" cy="700087"/>
          </a:xfrm>
          <a:prstGeom prst="rect">
            <a:avLst/>
          </a:prstGeom>
          <a:noFill/>
          <a:ln w="9525">
            <a:noFill/>
            <a:miter lim="800000"/>
            <a:headEnd/>
            <a:tailEnd/>
          </a:ln>
        </p:spPr>
      </p:pic>
      <p:pic>
        <p:nvPicPr>
          <p:cNvPr id="67" name="Picture 37" descr="VideoIconAgSales"/>
          <p:cNvPicPr>
            <a:picLocks noChangeAspect="1" noChangeArrowheads="1"/>
          </p:cNvPicPr>
          <p:nvPr/>
        </p:nvPicPr>
        <p:blipFill>
          <a:blip r:embed="rId10" cstate="print"/>
          <a:srcRect/>
          <a:stretch>
            <a:fillRect/>
          </a:stretch>
        </p:blipFill>
        <p:spPr bwMode="auto">
          <a:xfrm>
            <a:off x="8640372" y="3713559"/>
            <a:ext cx="328613" cy="338138"/>
          </a:xfrm>
          <a:prstGeom prst="rect">
            <a:avLst/>
          </a:prstGeom>
          <a:noFill/>
          <a:ln w="9525">
            <a:noFill/>
            <a:miter lim="800000"/>
            <a:headEnd/>
            <a:tailEnd/>
          </a:ln>
        </p:spPr>
      </p:pic>
      <p:pic>
        <p:nvPicPr>
          <p:cNvPr id="68" name="Picture 38" descr="Audio_Icon"/>
          <p:cNvPicPr>
            <a:picLocks noChangeAspect="1" noChangeArrowheads="1"/>
          </p:cNvPicPr>
          <p:nvPr/>
        </p:nvPicPr>
        <p:blipFill>
          <a:blip r:embed="rId11" cstate="print"/>
          <a:srcRect/>
          <a:stretch>
            <a:fillRect/>
          </a:stretch>
        </p:blipFill>
        <p:spPr bwMode="auto">
          <a:xfrm>
            <a:off x="8364147" y="3975497"/>
            <a:ext cx="273050" cy="339725"/>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a:cs typeface="Arial" charset="0"/>
              </a:rPr>
              <a:t>Real-time Collaborative </a:t>
            </a:r>
            <a:r>
              <a:rPr lang="fr-FR" dirty="0" err="1">
                <a:cs typeface="Arial" charset="0"/>
              </a:rPr>
              <a:t>Editing</a:t>
            </a:r>
            <a:r>
              <a:rPr lang="fr-FR" dirty="0">
                <a:cs typeface="Arial" charset="0"/>
              </a:rPr>
              <a:t> Applications</a:t>
            </a:r>
            <a:endParaRPr lang="fr-FR" dirty="0"/>
          </a:p>
        </p:txBody>
      </p:sp>
      <p:sp>
        <p:nvSpPr>
          <p:cNvPr id="3" name="Espace réservé de la date 2"/>
          <p:cNvSpPr>
            <a:spLocks noGrp="1"/>
          </p:cNvSpPr>
          <p:nvPr>
            <p:ph type="dt" sz="half" idx="10"/>
          </p:nvPr>
        </p:nvSpPr>
        <p:spPr/>
        <p:txBody>
          <a:bodyPr/>
          <a:lstStyle/>
          <a:p>
            <a:pPr>
              <a:defRPr/>
            </a:pPr>
            <a:r>
              <a:rPr lang="fr-FR" smtClean="0"/>
              <a:t>29/10/2015</a:t>
            </a:r>
            <a:endParaRPr lang="fr-FR" dirty="0"/>
          </a:p>
        </p:txBody>
      </p:sp>
      <p:sp>
        <p:nvSpPr>
          <p:cNvPr id="4" name="Espace réservé du pied de page 3"/>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5" name="Espace réservé du contenu 4"/>
          <p:cNvSpPr>
            <a:spLocks noGrp="1"/>
          </p:cNvSpPr>
          <p:nvPr>
            <p:ph sz="half" idx="1"/>
          </p:nvPr>
        </p:nvSpPr>
        <p:spPr/>
        <p:txBody>
          <a:bodyPr/>
          <a:lstStyle/>
          <a:p>
            <a:pPr marL="0" indent="0">
              <a:buFont typeface="Arial" charset="0"/>
              <a:buNone/>
              <a:defRPr/>
            </a:pPr>
            <a:r>
              <a:rPr lang="en-US" sz="2200" dirty="0" smtClean="0">
                <a:solidFill>
                  <a:schemeClr val="bg2"/>
                </a:solidFill>
                <a:latin typeface="+mj-lt"/>
                <a:cs typeface="Century Gothic"/>
              </a:rPr>
              <a:t>Collaborative </a:t>
            </a:r>
            <a:r>
              <a:rPr lang="en-US" sz="2200" dirty="0">
                <a:solidFill>
                  <a:schemeClr val="bg2"/>
                </a:solidFill>
                <a:latin typeface="+mj-lt"/>
                <a:cs typeface="Century Gothic"/>
              </a:rPr>
              <a:t>activities: </a:t>
            </a:r>
          </a:p>
          <a:p>
            <a:pPr lvl="1">
              <a:defRPr/>
            </a:pPr>
            <a:r>
              <a:rPr lang="en-US" sz="2000" dirty="0" smtClean="0">
                <a:solidFill>
                  <a:srgbClr val="000000"/>
                </a:solidFill>
                <a:latin typeface="+mj-lt"/>
                <a:cs typeface="Century Gothic"/>
              </a:rPr>
              <a:t>Report </a:t>
            </a:r>
            <a:r>
              <a:rPr lang="en-US" sz="2000" dirty="0">
                <a:solidFill>
                  <a:srgbClr val="000000"/>
                </a:solidFill>
                <a:latin typeface="+mj-lt"/>
                <a:cs typeface="Century Gothic"/>
              </a:rPr>
              <a:t>writing</a:t>
            </a:r>
          </a:p>
          <a:p>
            <a:pPr lvl="1">
              <a:defRPr/>
            </a:pPr>
            <a:r>
              <a:rPr lang="en-US" sz="2000" dirty="0">
                <a:solidFill>
                  <a:srgbClr val="000000"/>
                </a:solidFill>
                <a:latin typeface="+mj-lt"/>
                <a:cs typeface="Century Gothic"/>
              </a:rPr>
              <a:t>Transcription (lectures, movie </a:t>
            </a:r>
            <a:r>
              <a:rPr lang="en-US" sz="2000" dirty="0" smtClean="0">
                <a:solidFill>
                  <a:srgbClr val="000000"/>
                </a:solidFill>
                <a:latin typeface="+mj-lt"/>
                <a:cs typeface="Century Gothic"/>
              </a:rPr>
              <a:t>subtitles)</a:t>
            </a:r>
            <a:endParaRPr lang="en-US" sz="2000" dirty="0">
              <a:solidFill>
                <a:srgbClr val="000000"/>
              </a:solidFill>
              <a:latin typeface="+mj-lt"/>
              <a:cs typeface="Century Gothic"/>
            </a:endParaRPr>
          </a:p>
          <a:p>
            <a:pPr lvl="1">
              <a:defRPr/>
            </a:pPr>
            <a:r>
              <a:rPr lang="en-US" sz="2000" dirty="0">
                <a:solidFill>
                  <a:srgbClr val="000000"/>
                </a:solidFill>
                <a:latin typeface="+mj-lt"/>
                <a:cs typeface="Century Gothic"/>
              </a:rPr>
              <a:t>Translation</a:t>
            </a:r>
          </a:p>
          <a:p>
            <a:pPr lvl="1">
              <a:defRPr/>
            </a:pPr>
            <a:r>
              <a:rPr lang="en-US" sz="2000" dirty="0">
                <a:solidFill>
                  <a:srgbClr val="000000"/>
                </a:solidFill>
                <a:latin typeface="+mj-lt"/>
                <a:cs typeface="Century Gothic"/>
              </a:rPr>
              <a:t>Note-taking during </a:t>
            </a:r>
            <a:r>
              <a:rPr lang="en-US" sz="2000" dirty="0" smtClean="0">
                <a:solidFill>
                  <a:srgbClr val="000000"/>
                </a:solidFill>
                <a:latin typeface="+mj-lt"/>
                <a:cs typeface="Century Gothic"/>
              </a:rPr>
              <a:t>events</a:t>
            </a:r>
            <a:endParaRPr lang="fr-FR" dirty="0" smtClean="0"/>
          </a:p>
        </p:txBody>
      </p:sp>
      <p:sp>
        <p:nvSpPr>
          <p:cNvPr id="6" name="Espace réservé du contenu 5"/>
          <p:cNvSpPr>
            <a:spLocks noGrp="1"/>
          </p:cNvSpPr>
          <p:nvPr>
            <p:ph sz="half" idx="13"/>
          </p:nvPr>
        </p:nvSpPr>
        <p:spPr/>
        <p:txBody>
          <a:bodyPr/>
          <a:lstStyle/>
          <a:p>
            <a:pPr lvl="1">
              <a:defRPr/>
            </a:pPr>
            <a:r>
              <a:rPr lang="en-US" sz="2200" dirty="0">
                <a:solidFill>
                  <a:schemeClr val="bg2"/>
                </a:solidFill>
                <a:cs typeface="Century Gothic"/>
              </a:rPr>
              <a:t>Existing solutions:</a:t>
            </a:r>
          </a:p>
          <a:p>
            <a:pPr lvl="1">
              <a:defRPr/>
            </a:pPr>
            <a:r>
              <a:rPr lang="en-US" dirty="0" err="1">
                <a:solidFill>
                  <a:srgbClr val="000000"/>
                </a:solidFill>
                <a:cs typeface="Century Gothic"/>
              </a:rPr>
              <a:t>GoogleDocs</a:t>
            </a:r>
            <a:r>
              <a:rPr lang="en-US" dirty="0">
                <a:solidFill>
                  <a:srgbClr val="000000"/>
                </a:solidFill>
                <a:cs typeface="Century Gothic"/>
              </a:rPr>
              <a:t>, Office365, </a:t>
            </a:r>
            <a:r>
              <a:rPr lang="en-US" dirty="0" err="1">
                <a:solidFill>
                  <a:srgbClr val="000000"/>
                </a:solidFill>
                <a:cs typeface="Century Gothic"/>
              </a:rPr>
              <a:t>Etherpad</a:t>
            </a:r>
            <a:r>
              <a:rPr lang="en-US" dirty="0">
                <a:solidFill>
                  <a:srgbClr val="000000"/>
                </a:solidFill>
                <a:cs typeface="Century Gothic"/>
              </a:rPr>
              <a:t>, Real-time editors for Wikis (</a:t>
            </a:r>
            <a:r>
              <a:rPr lang="en-US" dirty="0" err="1">
                <a:solidFill>
                  <a:srgbClr val="000000"/>
                </a:solidFill>
                <a:cs typeface="Century Gothic"/>
              </a:rPr>
              <a:t>XWiki</a:t>
            </a:r>
            <a:r>
              <a:rPr lang="en-US" dirty="0">
                <a:solidFill>
                  <a:srgbClr val="000000"/>
                </a:solidFill>
                <a:cs typeface="Century Gothic"/>
              </a:rPr>
              <a:t>)</a:t>
            </a:r>
          </a:p>
          <a:p>
            <a:endParaRPr lang="fr-FR" dirty="0" smtClean="0"/>
          </a:p>
          <a:p>
            <a:pPr marL="0" indent="0">
              <a:buNone/>
            </a:pPr>
            <a:endParaRPr lang="fr-FR" dirty="0"/>
          </a:p>
        </p:txBody>
      </p:sp>
      <p:sp>
        <p:nvSpPr>
          <p:cNvPr id="8" name="Espace réservé du numéro de diapositive 7"/>
          <p:cNvSpPr>
            <a:spLocks noGrp="1"/>
          </p:cNvSpPr>
          <p:nvPr>
            <p:ph type="sldNum" sz="quarter" idx="12"/>
          </p:nvPr>
        </p:nvSpPr>
        <p:spPr/>
        <p:txBody>
          <a:bodyPr/>
          <a:lstStyle/>
          <a:p>
            <a:pPr>
              <a:defRPr/>
            </a:pPr>
            <a:r>
              <a:rPr lang="fr-FR" smtClean="0"/>
              <a:t>- </a:t>
            </a:r>
            <a:fld id="{F2D9AD59-0221-400E-A868-F33C0BCA50B0}" type="slidenum">
              <a:rPr lang="fr-FR" smtClean="0"/>
              <a:pPr>
                <a:defRPr/>
              </a:pPr>
              <a:t>18</a:t>
            </a:fld>
            <a:endParaRPr lang="fr-FR"/>
          </a:p>
        </p:txBody>
      </p:sp>
    </p:spTree>
    <p:extLst>
      <p:ext uri="{BB962C8B-B14F-4D97-AF65-F5344CB8AC3E}">
        <p14:creationId xmlns:p14="http://schemas.microsoft.com/office/powerpoint/2010/main" val="2590751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3"/>
          <p:cNvSpPr>
            <a:spLocks noGrp="1"/>
          </p:cNvSpPr>
          <p:nvPr>
            <p:ph type="title"/>
          </p:nvPr>
        </p:nvSpPr>
        <p:spPr>
          <a:xfrm>
            <a:off x="503238" y="522288"/>
            <a:ext cx="8291512" cy="955675"/>
          </a:xfrm>
        </p:spPr>
        <p:txBody>
          <a:bodyPr/>
          <a:lstStyle/>
          <a:p>
            <a:r>
              <a:rPr lang="fr-FR">
                <a:latin typeface="Century Gothic" charset="0"/>
                <a:cs typeface="Arial" charset="0"/>
              </a:rPr>
              <a:t>Limitations of RT Collaborative Technologies</a:t>
            </a:r>
          </a:p>
        </p:txBody>
      </p:sp>
      <p:sp>
        <p:nvSpPr>
          <p:cNvPr id="29702" name="Espace réservé du contenu 1"/>
          <p:cNvSpPr>
            <a:spLocks noGrp="1"/>
          </p:cNvSpPr>
          <p:nvPr>
            <p:ph idx="1"/>
          </p:nvPr>
        </p:nvSpPr>
        <p:spPr>
          <a:xfrm>
            <a:off x="1025525" y="1439863"/>
            <a:ext cx="7561263" cy="4341812"/>
          </a:xfrm>
        </p:spPr>
        <p:txBody>
          <a:bodyPr/>
          <a:lstStyle/>
          <a:p>
            <a:pPr marL="0" indent="0">
              <a:buFont typeface="Arial" charset="0"/>
              <a:buNone/>
              <a:defRPr/>
            </a:pPr>
            <a:r>
              <a:rPr lang="en-US" sz="2400" dirty="0" smtClean="0">
                <a:solidFill>
                  <a:schemeClr val="bg2"/>
                </a:solidFill>
                <a:latin typeface="Century Gothic"/>
                <a:cs typeface="Century Gothic"/>
              </a:rPr>
              <a:t>Centralized control</a:t>
            </a:r>
          </a:p>
          <a:p>
            <a:pPr>
              <a:defRPr/>
            </a:pPr>
            <a:endParaRPr lang="en-US" sz="2000" dirty="0" smtClean="0">
              <a:latin typeface="Arial" charset="0"/>
            </a:endParaRPr>
          </a:p>
          <a:p>
            <a:pPr>
              <a:defRPr/>
            </a:pPr>
            <a:endParaRPr lang="en-US" sz="2000" dirty="0">
              <a:latin typeface="Arial" charset="0"/>
            </a:endParaRPr>
          </a:p>
          <a:p>
            <a:pPr>
              <a:defRPr/>
            </a:pPr>
            <a:endParaRPr lang="en-US" sz="2000" dirty="0" smtClean="0">
              <a:latin typeface="Arial" charset="0"/>
            </a:endParaRPr>
          </a:p>
          <a:p>
            <a:pPr>
              <a:defRPr/>
            </a:pPr>
            <a:endParaRPr lang="en-US" sz="2000" dirty="0" smtClean="0">
              <a:latin typeface="Arial" charset="0"/>
            </a:endParaRPr>
          </a:p>
          <a:p>
            <a:pPr marL="0" indent="0">
              <a:buFont typeface="Arial" charset="0"/>
              <a:buNone/>
              <a:defRPr/>
            </a:pPr>
            <a:r>
              <a:rPr lang="en-US" sz="2400" dirty="0">
                <a:solidFill>
                  <a:schemeClr val="bg2"/>
                </a:solidFill>
                <a:latin typeface="Century Gothic"/>
                <a:cs typeface="Century Gothic"/>
              </a:rPr>
              <a:t>Scalability issues </a:t>
            </a:r>
            <a:r>
              <a:rPr lang="en-US" sz="2000" dirty="0">
                <a:solidFill>
                  <a:schemeClr val="bg1">
                    <a:lumMod val="50000"/>
                  </a:schemeClr>
                </a:solidFill>
                <a:latin typeface="Century Gothic"/>
                <a:cs typeface="Century Gothic"/>
              </a:rPr>
              <a:t>(e.g. </a:t>
            </a:r>
            <a:r>
              <a:rPr lang="en-US" sz="2000" dirty="0" err="1" smtClean="0">
                <a:solidFill>
                  <a:schemeClr val="bg1">
                    <a:lumMod val="50000"/>
                  </a:schemeClr>
                </a:solidFill>
                <a:latin typeface="Century Gothic"/>
                <a:cs typeface="Century Gothic"/>
              </a:rPr>
              <a:t>GoogleDocs</a:t>
            </a:r>
            <a:r>
              <a:rPr lang="en-US" sz="2000" dirty="0" smtClean="0">
                <a:solidFill>
                  <a:schemeClr val="bg1">
                    <a:lumMod val="50000"/>
                  </a:schemeClr>
                </a:solidFill>
                <a:latin typeface="Century Gothic"/>
                <a:cs typeface="Century Gothic"/>
              </a:rPr>
              <a:t> 50 </a:t>
            </a:r>
            <a:r>
              <a:rPr lang="en-US" sz="2000" dirty="0">
                <a:solidFill>
                  <a:schemeClr val="bg1">
                    <a:lumMod val="50000"/>
                  </a:schemeClr>
                </a:solidFill>
                <a:latin typeface="Century Gothic"/>
                <a:cs typeface="Century Gothic"/>
              </a:rPr>
              <a:t>users sharing </a:t>
            </a:r>
            <a:r>
              <a:rPr lang="en-US" sz="2000" dirty="0" smtClean="0">
                <a:solidFill>
                  <a:schemeClr val="bg1">
                    <a:lumMod val="50000"/>
                  </a:schemeClr>
                </a:solidFill>
                <a:latin typeface="Century Gothic"/>
                <a:cs typeface="Century Gothic"/>
              </a:rPr>
              <a:t>limit)</a:t>
            </a:r>
            <a:endParaRPr lang="en-US" sz="2000" dirty="0">
              <a:solidFill>
                <a:schemeClr val="bg1">
                  <a:lumMod val="50000"/>
                </a:schemeClr>
              </a:solidFill>
              <a:latin typeface="Century Gothic"/>
              <a:cs typeface="Century Gothic"/>
            </a:endParaRPr>
          </a:p>
          <a:p>
            <a:pPr lvl="1">
              <a:defRPr/>
            </a:pPr>
            <a:endParaRPr lang="en-US" sz="2000" dirty="0" smtClean="0">
              <a:latin typeface="Century Gothic"/>
              <a:cs typeface="Century Gothic"/>
            </a:endParaRPr>
          </a:p>
          <a:p>
            <a:pPr marL="452437" lvl="1" indent="0">
              <a:buFont typeface="Arial" pitchFamily="34" charset="0"/>
              <a:buNone/>
              <a:defRPr/>
            </a:pPr>
            <a:endParaRPr lang="en-US" sz="2000" dirty="0">
              <a:latin typeface="Arial" charset="0"/>
            </a:endParaRPr>
          </a:p>
          <a:p>
            <a:pPr marL="0" indent="0">
              <a:buFont typeface="Arial" charset="0"/>
              <a:buNone/>
              <a:defRPr/>
            </a:pPr>
            <a:endParaRPr lang="en-US" sz="2000" dirty="0" smtClean="0">
              <a:latin typeface="Arial" charset="0"/>
            </a:endParaRPr>
          </a:p>
          <a:p>
            <a:pPr>
              <a:defRPr/>
            </a:pPr>
            <a:endParaRPr lang="en-US" sz="2000" dirty="0" smtClean="0">
              <a:latin typeface="Arial" charset="0"/>
            </a:endParaRPr>
          </a:p>
          <a:p>
            <a:pPr marL="0" indent="0">
              <a:buFont typeface="Arial" charset="0"/>
              <a:buNone/>
              <a:defRPr/>
            </a:pPr>
            <a:r>
              <a:rPr lang="en-US" sz="2400" dirty="0" smtClean="0">
                <a:solidFill>
                  <a:schemeClr val="bg2"/>
                </a:solidFill>
                <a:latin typeface="Century Gothic"/>
                <a:cs typeface="Century Gothic"/>
              </a:rPr>
              <a:t>Privacy issues</a:t>
            </a:r>
          </a:p>
          <a:p>
            <a:pPr lvl="1">
              <a:defRPr/>
            </a:pPr>
            <a:endParaRPr lang="en-US" sz="2000" dirty="0">
              <a:latin typeface="Arial" charset="0"/>
            </a:endParaRPr>
          </a:p>
        </p:txBody>
      </p:sp>
      <p:pic>
        <p:nvPicPr>
          <p:cNvPr id="30725" name="Image 2"/>
          <p:cNvPicPr>
            <a:picLocks noChangeAspect="1"/>
          </p:cNvPicPr>
          <p:nvPr/>
        </p:nvPicPr>
        <p:blipFill>
          <a:blip r:embed="rId3">
            <a:extLst>
              <a:ext uri="{28A0092B-C50C-407E-A947-70E740481C1C}">
                <a14:useLocalDpi xmlns:a14="http://schemas.microsoft.com/office/drawing/2010/main" val="0"/>
              </a:ext>
            </a:extLst>
          </a:blip>
          <a:srcRect l="16824" t="15372" r="7532" b="53799"/>
          <a:stretch>
            <a:fillRect/>
          </a:stretch>
        </p:blipFill>
        <p:spPr bwMode="auto">
          <a:xfrm>
            <a:off x="1389063" y="5006254"/>
            <a:ext cx="6519862" cy="112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6" name="Image 1"/>
          <p:cNvPicPr>
            <a:picLocks noChangeAspect="1"/>
          </p:cNvPicPr>
          <p:nvPr/>
        </p:nvPicPr>
        <p:blipFill>
          <a:blip r:embed="rId4">
            <a:extLst>
              <a:ext uri="{28A0092B-C50C-407E-A947-70E740481C1C}">
                <a14:useLocalDpi xmlns:a14="http://schemas.microsoft.com/office/drawing/2010/main" val="0"/>
              </a:ext>
            </a:extLst>
          </a:blip>
          <a:srcRect t="3439" b="26219"/>
          <a:stretch>
            <a:fillRect/>
          </a:stretch>
        </p:blipFill>
        <p:spPr bwMode="auto">
          <a:xfrm>
            <a:off x="4303713" y="1176338"/>
            <a:ext cx="4451362" cy="2504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7"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3628" y="2387506"/>
            <a:ext cx="2541587" cy="157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Espace réservé de la date 4"/>
          <p:cNvSpPr>
            <a:spLocks noGrp="1"/>
          </p:cNvSpPr>
          <p:nvPr>
            <p:ph type="dt" sz="half" idx="10"/>
          </p:nvPr>
        </p:nvSpPr>
        <p:spPr/>
        <p:txBody>
          <a:bodyPr/>
          <a:lstStyle/>
          <a:p>
            <a:pPr>
              <a:defRPr/>
            </a:pPr>
            <a:r>
              <a:rPr lang="fr-FR" smtClean="0"/>
              <a:t>29/10/2015</a:t>
            </a:r>
            <a:endParaRPr lang="fr-FR" dirty="0"/>
          </a:p>
        </p:txBody>
      </p:sp>
      <p:sp>
        <p:nvSpPr>
          <p:cNvPr id="6" name="Espace réservé du pied de page 5"/>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7" name="Espace réservé du numéro de diapositive 6"/>
          <p:cNvSpPr>
            <a:spLocks noGrp="1"/>
          </p:cNvSpPr>
          <p:nvPr>
            <p:ph type="sldNum" sz="quarter" idx="12"/>
          </p:nvPr>
        </p:nvSpPr>
        <p:spPr/>
        <p:txBody>
          <a:bodyPr/>
          <a:lstStyle/>
          <a:p>
            <a:pPr>
              <a:defRPr/>
            </a:pPr>
            <a:r>
              <a:rPr lang="fr-FR" smtClean="0"/>
              <a:t>- </a:t>
            </a:r>
            <a:fld id="{32FEFE3E-5266-48F6-9D02-A7873B043BC0}" type="slidenum">
              <a:rPr lang="fr-FR" smtClean="0"/>
              <a:pPr>
                <a:defRPr/>
              </a:pPr>
              <a:t>19</a:t>
            </a:fld>
            <a:endParaRPr lang="fr-FR"/>
          </a:p>
        </p:txBody>
      </p:sp>
    </p:spTree>
    <p:extLst>
      <p:ext uri="{BB962C8B-B14F-4D97-AF65-F5344CB8AC3E}">
        <p14:creationId xmlns:p14="http://schemas.microsoft.com/office/powerpoint/2010/main" val="736767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err="1" smtClean="0"/>
              <a:t>Coast</a:t>
            </a:r>
            <a:r>
              <a:rPr lang="fr-FR" dirty="0" smtClean="0"/>
              <a:t> Team</a:t>
            </a:r>
            <a:endParaRPr lang="fr-FR" dirty="0"/>
          </a:p>
        </p:txBody>
      </p:sp>
      <p:sp>
        <p:nvSpPr>
          <p:cNvPr id="5" name="Espace réservé du contenu 4"/>
          <p:cNvSpPr>
            <a:spLocks noGrp="1"/>
          </p:cNvSpPr>
          <p:nvPr>
            <p:ph sz="half" idx="1"/>
          </p:nvPr>
        </p:nvSpPr>
        <p:spPr/>
        <p:txBody>
          <a:bodyPr/>
          <a:lstStyle/>
          <a:p>
            <a:r>
              <a:rPr lang="fr-FR" dirty="0" err="1" smtClean="0"/>
              <a:t>Inria</a:t>
            </a:r>
            <a:r>
              <a:rPr lang="fr-FR" dirty="0" smtClean="0"/>
              <a:t>/LORIA </a:t>
            </a:r>
            <a:r>
              <a:rPr lang="fr-FR" dirty="0" err="1" smtClean="0"/>
              <a:t>research</a:t>
            </a:r>
            <a:r>
              <a:rPr lang="fr-FR" dirty="0" smtClean="0"/>
              <a:t> team (15/20 people)</a:t>
            </a:r>
          </a:p>
          <a:p>
            <a:r>
              <a:rPr lang="fr-FR" dirty="0" err="1" smtClean="0"/>
              <a:t>University</a:t>
            </a:r>
            <a:r>
              <a:rPr lang="fr-FR" dirty="0" smtClean="0"/>
              <a:t> of Lorraine</a:t>
            </a:r>
          </a:p>
          <a:p>
            <a:r>
              <a:rPr lang="fr-FR" dirty="0" err="1" smtClean="0"/>
              <a:t>Research</a:t>
            </a:r>
            <a:r>
              <a:rPr lang="fr-FR" dirty="0" smtClean="0"/>
              <a:t> topic : </a:t>
            </a:r>
          </a:p>
          <a:p>
            <a:r>
              <a:rPr lang="fr-FR" dirty="0" smtClean="0"/>
              <a:t>Web </a:t>
            </a:r>
            <a:r>
              <a:rPr lang="fr-FR" dirty="0" err="1" smtClean="0"/>
              <a:t>Scale</a:t>
            </a:r>
            <a:r>
              <a:rPr lang="fr-FR" dirty="0"/>
              <a:t> </a:t>
            </a:r>
            <a:r>
              <a:rPr lang="fr-FR" dirty="0" err="1" smtClean="0"/>
              <a:t>trustworthy</a:t>
            </a:r>
            <a:r>
              <a:rPr lang="fr-FR" dirty="0" smtClean="0"/>
              <a:t> collaborative </a:t>
            </a:r>
            <a:r>
              <a:rPr lang="fr-FR" dirty="0" err="1" smtClean="0"/>
              <a:t>systems</a:t>
            </a:r>
            <a:endParaRPr lang="fr-FR" dirty="0" smtClean="0"/>
          </a:p>
          <a:p>
            <a:endParaRPr lang="fr-FR" dirty="0"/>
          </a:p>
          <a:p>
            <a:r>
              <a:rPr lang="fr-FR" dirty="0" smtClean="0"/>
              <a:t>team.inria.fr/</a:t>
            </a:r>
            <a:r>
              <a:rPr lang="fr-FR" dirty="0" err="1" smtClean="0"/>
              <a:t>coast</a:t>
            </a:r>
            <a:endParaRPr lang="fr-FR" dirty="0" smtClean="0"/>
          </a:p>
          <a:p>
            <a:r>
              <a:rPr lang="fr-FR" dirty="0" smtClean="0"/>
              <a:t>@</a:t>
            </a:r>
            <a:r>
              <a:rPr lang="fr-FR" dirty="0" err="1" smtClean="0"/>
              <a:t>InriaLORIACoast</a:t>
            </a:r>
            <a:endParaRPr lang="fr-FR" dirty="0" smtClean="0"/>
          </a:p>
          <a:p>
            <a:endParaRPr lang="fr-FR" dirty="0"/>
          </a:p>
        </p:txBody>
      </p:sp>
      <p:sp>
        <p:nvSpPr>
          <p:cNvPr id="2" name="Espace réservé de la date 1"/>
          <p:cNvSpPr>
            <a:spLocks noGrp="1"/>
          </p:cNvSpPr>
          <p:nvPr>
            <p:ph type="dt" sz="half" idx="10"/>
          </p:nvPr>
        </p:nvSpPr>
        <p:spPr/>
        <p:txBody>
          <a:bodyPr/>
          <a:lstStyle/>
          <a:p>
            <a:pPr>
              <a:defRPr/>
            </a:pPr>
            <a:r>
              <a:rPr lang="fr-FR" smtClean="0"/>
              <a:t>29/10/2015</a:t>
            </a:r>
            <a:endParaRPr lang="fr-FR"/>
          </a:p>
        </p:txBody>
      </p:sp>
      <p:sp>
        <p:nvSpPr>
          <p:cNvPr id="3" name="Espace réservé du pied de page 2"/>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CCD8A327-4A42-4F42-8894-A6F43B7F265B}" type="slidenum">
              <a:rPr lang="fr-FR" smtClean="0"/>
              <a:pPr>
                <a:defRPr/>
              </a:pPr>
              <a:t>2</a:t>
            </a:fld>
            <a:endParaRPr lang="fr-FR"/>
          </a:p>
        </p:txBody>
      </p:sp>
      <p:sp>
        <p:nvSpPr>
          <p:cNvPr id="7" name="Espace réservé du contenu 6"/>
          <p:cNvSpPr>
            <a:spLocks noGrp="1"/>
          </p:cNvSpPr>
          <p:nvPr>
            <p:ph sz="half" idx="13"/>
          </p:nvPr>
        </p:nvSpPr>
        <p:spPr/>
        <p:txBody>
          <a:bodyPr/>
          <a:lstStyle/>
          <a:p>
            <a:endParaRPr lang="fr-FR"/>
          </a:p>
        </p:txBody>
      </p:sp>
      <p:pic>
        <p:nvPicPr>
          <p:cNvPr id="8" name="Image 58" descr="Car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5101942" y="2667074"/>
            <a:ext cx="363220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102"/>
          <p:cNvGrpSpPr>
            <a:grpSpLocks/>
          </p:cNvGrpSpPr>
          <p:nvPr/>
        </p:nvGrpSpPr>
        <p:grpSpPr bwMode="auto">
          <a:xfrm>
            <a:off x="6300192" y="1848522"/>
            <a:ext cx="2746374" cy="828675"/>
            <a:chOff x="6092825" y="2491461"/>
            <a:chExt cx="2746373" cy="828000"/>
          </a:xfrm>
        </p:grpSpPr>
        <p:sp>
          <p:nvSpPr>
            <p:cNvPr id="10" name="Arrondir un rectangle à un seul coin 97"/>
            <p:cNvSpPr>
              <a:spLocks/>
            </p:cNvSpPr>
            <p:nvPr/>
          </p:nvSpPr>
          <p:spPr bwMode="auto">
            <a:xfrm rot="10800000">
              <a:off x="6248399" y="2491461"/>
              <a:ext cx="2590799" cy="828000"/>
            </a:xfrm>
            <a:custGeom>
              <a:avLst/>
              <a:gdLst>
                <a:gd name="T0" fmla="*/ 1295397 w 2590801"/>
                <a:gd name="T1" fmla="*/ 0 h 828000"/>
                <a:gd name="T2" fmla="*/ 0 w 2590801"/>
                <a:gd name="T3" fmla="*/ 414000 h 828000"/>
                <a:gd name="T4" fmla="*/ 1295397 w 2590801"/>
                <a:gd name="T5" fmla="*/ 828000 h 828000"/>
                <a:gd name="T6" fmla="*/ 2590791 w 2590801"/>
                <a:gd name="T7" fmla="*/ 414000 h 828000"/>
                <a:gd name="T8" fmla="*/ 17694720 60000 65536"/>
                <a:gd name="T9" fmla="*/ 11796480 60000 65536"/>
                <a:gd name="T10" fmla="*/ 5898240 60000 65536"/>
                <a:gd name="T11" fmla="*/ 0 60000 65536"/>
                <a:gd name="T12" fmla="*/ 0 w 2590801"/>
                <a:gd name="T13" fmla="*/ 0 h 828000"/>
                <a:gd name="T14" fmla="*/ 2550381 w 2590801"/>
                <a:gd name="T15" fmla="*/ 828000 h 828000"/>
              </a:gdLst>
              <a:ahLst/>
              <a:cxnLst>
                <a:cxn ang="T8">
                  <a:pos x="T0" y="T1"/>
                </a:cxn>
                <a:cxn ang="T9">
                  <a:pos x="T2" y="T3"/>
                </a:cxn>
                <a:cxn ang="T10">
                  <a:pos x="T4" y="T5"/>
                </a:cxn>
                <a:cxn ang="T11">
                  <a:pos x="T6" y="T7"/>
                </a:cxn>
              </a:cxnLst>
              <a:rect l="T12" t="T13" r="T14" b="T15"/>
              <a:pathLst>
                <a:path w="2590801" h="828000">
                  <a:moveTo>
                    <a:pt x="0" y="0"/>
                  </a:moveTo>
                  <a:lnTo>
                    <a:pt x="2452798" y="0"/>
                  </a:lnTo>
                  <a:lnTo>
                    <a:pt x="2452798" y="-1"/>
                  </a:lnTo>
                  <a:cubicBezTo>
                    <a:pt x="2529014" y="-1"/>
                    <a:pt x="2590801" y="61786"/>
                    <a:pt x="2590801" y="138003"/>
                  </a:cubicBezTo>
                  <a:lnTo>
                    <a:pt x="2590801" y="828000"/>
                  </a:lnTo>
                  <a:lnTo>
                    <a:pt x="0" y="828000"/>
                  </a:lnTo>
                  <a:lnTo>
                    <a:pt x="0" y="0"/>
                  </a:lnTo>
                  <a:close/>
                </a:path>
              </a:pathLst>
            </a:custGeom>
            <a:solidFill>
              <a:schemeClr val="bg1"/>
            </a:solidFill>
            <a:ln>
              <a:noFill/>
            </a:ln>
            <a:effectLst>
              <a:outerShdw dist="38100" dir="2700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fr-FR"/>
            </a:p>
          </p:txBody>
        </p:sp>
        <p:sp>
          <p:nvSpPr>
            <p:cNvPr id="11" name="Text Box 12"/>
            <p:cNvSpPr txBox="1">
              <a:spLocks noChangeArrowheads="1"/>
            </p:cNvSpPr>
            <p:nvPr/>
          </p:nvSpPr>
          <p:spPr bwMode="auto">
            <a:xfrm>
              <a:off x="7151688" y="2738775"/>
              <a:ext cx="13096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600"/>
                </a:spcAft>
                <a:buClr>
                  <a:schemeClr val="bg2"/>
                </a:buClr>
                <a:buFont typeface="Arial" panose="020B0604020202020204" pitchFamily="34" charset="0"/>
                <a:buChar char="•"/>
                <a:defRPr sz="16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nSpc>
                  <a:spcPct val="90000"/>
                </a:lnSpc>
                <a:spcAft>
                  <a:spcPts val="600"/>
                </a:spcAft>
                <a:buClr>
                  <a:schemeClr val="bg2"/>
                </a:buClr>
                <a:buFont typeface="Arial" panose="020B0604020202020204" pitchFamily="34" charset="0"/>
                <a:buChar char="•"/>
                <a:defRPr sz="1400">
                  <a:solidFill>
                    <a:schemeClr val="tx2"/>
                  </a:solidFill>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Aft>
                  <a:spcPts val="600"/>
                </a:spcAft>
                <a:buClr>
                  <a:schemeClr val="bg2"/>
                </a:buClr>
                <a:buFont typeface="Arial" panose="020B0604020202020204" pitchFamily="34" charset="0"/>
                <a:buChar char="•"/>
                <a:defRPr sz="1400">
                  <a:solidFill>
                    <a:schemeClr val="tx2"/>
                  </a:solidFill>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Aft>
                  <a:spcPts val="600"/>
                </a:spcAft>
                <a:buClr>
                  <a:schemeClr val="bg2"/>
                </a:buClr>
                <a:buFont typeface="Wingdings 3" panose="05040102010807070707" pitchFamily="18" charset="2"/>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9pPr>
            </a:lstStyle>
            <a:p>
              <a:pPr>
                <a:lnSpc>
                  <a:spcPct val="70000"/>
                </a:lnSpc>
                <a:spcAft>
                  <a:spcPct val="0"/>
                </a:spcAft>
                <a:buClrTx/>
                <a:buFontTx/>
                <a:buNone/>
              </a:pPr>
              <a:r>
                <a:rPr lang="fr-FR" altLang="fr-FR" sz="1200" b="1" dirty="0" err="1">
                  <a:latin typeface="Century Gothic" panose="020B0502020202020204" pitchFamily="34" charset="0"/>
                </a:rPr>
                <a:t>Inria</a:t>
              </a:r>
              <a:r>
                <a:rPr lang="fr-FR" altLang="fr-FR" sz="1200" b="1" dirty="0">
                  <a:latin typeface="Century Gothic" panose="020B0502020202020204" pitchFamily="34" charset="0"/>
                </a:rPr>
                <a:t> NANCY</a:t>
              </a:r>
            </a:p>
            <a:p>
              <a:pPr>
                <a:lnSpc>
                  <a:spcPct val="70000"/>
                </a:lnSpc>
                <a:spcAft>
                  <a:spcPct val="0"/>
                </a:spcAft>
                <a:buClrTx/>
                <a:buFontTx/>
                <a:buNone/>
              </a:pPr>
              <a:r>
                <a:rPr lang="fr-FR" altLang="fr-FR" sz="1000" dirty="0">
                  <a:latin typeface="Century Gothic" panose="020B0502020202020204" pitchFamily="34" charset="0"/>
                </a:rPr>
                <a:t>Grand Est</a:t>
              </a:r>
            </a:p>
          </p:txBody>
        </p:sp>
        <p:sp>
          <p:nvSpPr>
            <p:cNvPr id="12" name="Arrondir un rectangle à un seul coin 50"/>
            <p:cNvSpPr>
              <a:spLocks/>
            </p:cNvSpPr>
            <p:nvPr/>
          </p:nvSpPr>
          <p:spPr bwMode="auto">
            <a:xfrm rot="10800000">
              <a:off x="6297973" y="2540062"/>
              <a:ext cx="817200" cy="730800"/>
            </a:xfrm>
            <a:custGeom>
              <a:avLst/>
              <a:gdLst>
                <a:gd name="T0" fmla="*/ 408600 w 817200"/>
                <a:gd name="T1" fmla="*/ 0 h 730800"/>
                <a:gd name="T2" fmla="*/ 0 w 817200"/>
                <a:gd name="T3" fmla="*/ 365400 h 730800"/>
                <a:gd name="T4" fmla="*/ 408600 w 817200"/>
                <a:gd name="T5" fmla="*/ 730800 h 730800"/>
                <a:gd name="T6" fmla="*/ 817200 w 817200"/>
                <a:gd name="T7" fmla="*/ 365400 h 730800"/>
                <a:gd name="T8" fmla="*/ 17694720 60000 65536"/>
                <a:gd name="T9" fmla="*/ 11796480 60000 65536"/>
                <a:gd name="T10" fmla="*/ 5898240 60000 65536"/>
                <a:gd name="T11" fmla="*/ 0 60000 65536"/>
                <a:gd name="T12" fmla="*/ 0 w 817200"/>
                <a:gd name="T13" fmla="*/ 0 h 730800"/>
                <a:gd name="T14" fmla="*/ 781525 w 817200"/>
                <a:gd name="T15" fmla="*/ 730800 h 730800"/>
              </a:gdLst>
              <a:ahLst/>
              <a:cxnLst>
                <a:cxn ang="T8">
                  <a:pos x="T0" y="T1"/>
                </a:cxn>
                <a:cxn ang="T9">
                  <a:pos x="T2" y="T3"/>
                </a:cxn>
                <a:cxn ang="T10">
                  <a:pos x="T4" y="T5"/>
                </a:cxn>
                <a:cxn ang="T11">
                  <a:pos x="T6" y="T7"/>
                </a:cxn>
              </a:cxnLst>
              <a:rect l="T12" t="T13" r="T14" b="T15"/>
              <a:pathLst>
                <a:path w="817200" h="730800">
                  <a:moveTo>
                    <a:pt x="0" y="0"/>
                  </a:moveTo>
                  <a:lnTo>
                    <a:pt x="695398" y="0"/>
                  </a:lnTo>
                  <a:lnTo>
                    <a:pt x="695398" y="-1"/>
                  </a:lnTo>
                  <a:cubicBezTo>
                    <a:pt x="762667" y="-1"/>
                    <a:pt x="817200" y="54532"/>
                    <a:pt x="817200" y="121802"/>
                  </a:cubicBezTo>
                  <a:lnTo>
                    <a:pt x="817200" y="730800"/>
                  </a:lnTo>
                  <a:lnTo>
                    <a:pt x="0" y="730800"/>
                  </a:lnTo>
                  <a:lnTo>
                    <a:pt x="0" y="0"/>
                  </a:lnTo>
                  <a:close/>
                </a:path>
              </a:pathLst>
            </a:custGeom>
            <a:blipFill dpi="0" rotWithShape="0">
              <a:blip r:embed="rId3"/>
              <a:srcRect/>
              <a:stretch>
                <a:fillRect/>
              </a:stretch>
            </a:blipFill>
            <a:ln w="25400" cap="flat" cmpd="sng">
              <a:solidFill>
                <a:schemeClr val="bg1"/>
              </a:solidFill>
              <a:prstDash val="solid"/>
              <a:round/>
              <a:headEnd/>
              <a:tailEnd/>
            </a:ln>
          </p:spPr>
          <p:txBody>
            <a:bodyPr anchor="ctr"/>
            <a:lstStyle/>
            <a:p>
              <a:endParaRPr lang="fr-FR"/>
            </a:p>
          </p:txBody>
        </p:sp>
        <p:sp>
          <p:nvSpPr>
            <p:cNvPr id="13" name="Ellipse 12"/>
            <p:cNvSpPr/>
            <p:nvPr/>
          </p:nvSpPr>
          <p:spPr>
            <a:xfrm>
              <a:off x="6092825" y="2851530"/>
              <a:ext cx="107950" cy="107862"/>
            </a:xfrm>
            <a:prstGeom prst="ellipse">
              <a:avLst/>
            </a:prstGeom>
            <a:solidFill>
              <a:srgbClr val="1C46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FFFF"/>
                </a:solidFill>
                <a:latin typeface="Century Gothic" charset="0"/>
                <a:ea typeface="ＭＳ Ｐゴシック" charset="0"/>
                <a:cs typeface="ＭＳ Ｐゴシック" charset="0"/>
              </a:endParaRPr>
            </a:p>
          </p:txBody>
        </p:sp>
      </p:grpSp>
      <p:sp>
        <p:nvSpPr>
          <p:cNvPr id="16" name="Oval 5"/>
          <p:cNvSpPr>
            <a:spLocks noChangeArrowheads="1"/>
          </p:cNvSpPr>
          <p:nvPr/>
        </p:nvSpPr>
        <p:spPr bwMode="auto">
          <a:xfrm>
            <a:off x="7948016" y="3626064"/>
            <a:ext cx="131763" cy="131763"/>
          </a:xfrm>
          <a:prstGeom prst="ellipse">
            <a:avLst/>
          </a:prstGeom>
          <a:solidFill>
            <a:schemeClr val="bg1"/>
          </a:solidFill>
          <a:ln w="19050">
            <a:solidFill>
              <a:srgbClr val="5B5E6F"/>
            </a:solidFill>
            <a:round/>
            <a:headEnd/>
            <a:tailEnd/>
          </a:ln>
        </p:spPr>
        <p:txBody>
          <a:bodyPr wrap="none" anchor="ctr"/>
          <a:lstStyle>
            <a:lvl1pPr>
              <a:lnSpc>
                <a:spcPct val="90000"/>
              </a:lnSpc>
              <a:spcAft>
                <a:spcPts val="600"/>
              </a:spcAft>
              <a:buClr>
                <a:schemeClr val="bg2"/>
              </a:buClr>
              <a:buFont typeface="Arial" panose="020B0604020202020204" pitchFamily="34" charset="0"/>
              <a:buChar char="•"/>
              <a:defRPr sz="16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nSpc>
                <a:spcPct val="90000"/>
              </a:lnSpc>
              <a:spcAft>
                <a:spcPts val="600"/>
              </a:spcAft>
              <a:buClr>
                <a:schemeClr val="bg2"/>
              </a:buClr>
              <a:buFont typeface="Arial" panose="020B0604020202020204" pitchFamily="34" charset="0"/>
              <a:buChar char="•"/>
              <a:defRPr sz="1400">
                <a:solidFill>
                  <a:schemeClr val="tx2"/>
                </a:solidFill>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Aft>
                <a:spcPts val="600"/>
              </a:spcAft>
              <a:buClr>
                <a:schemeClr val="bg2"/>
              </a:buClr>
              <a:buFont typeface="Arial" panose="020B0604020202020204" pitchFamily="34" charset="0"/>
              <a:buChar char="•"/>
              <a:defRPr sz="1400">
                <a:solidFill>
                  <a:schemeClr val="tx2"/>
                </a:solidFill>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Aft>
                <a:spcPts val="600"/>
              </a:spcAft>
              <a:buClr>
                <a:schemeClr val="bg2"/>
              </a:buClr>
              <a:buFont typeface="Wingdings 3" panose="05040102010807070707" pitchFamily="18" charset="2"/>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0"/>
              </a:spcBef>
              <a:spcAft>
                <a:spcPts val="600"/>
              </a:spcAft>
              <a:buClr>
                <a:schemeClr val="bg2"/>
              </a:buClr>
              <a:buFont typeface="Arial" panose="020B0604020202020204" pitchFamily="34" charset="0"/>
              <a:buChar char="•"/>
              <a:defRPr sz="1200">
                <a:solidFill>
                  <a:schemeClr val="tx2"/>
                </a:solidFill>
                <a:latin typeface="Arial" panose="020B0604020202020204" pitchFamily="34" charset="0"/>
                <a:ea typeface="Arial" panose="020B0604020202020204" pitchFamily="34" charset="0"/>
                <a:cs typeface="Arial" panose="020B0604020202020204" pitchFamily="34" charset="0"/>
              </a:defRPr>
            </a:lvl9pPr>
          </a:lstStyle>
          <a:p>
            <a:pPr>
              <a:lnSpc>
                <a:spcPct val="100000"/>
              </a:lnSpc>
              <a:spcAft>
                <a:spcPct val="0"/>
              </a:spcAft>
              <a:buClrTx/>
              <a:buFontTx/>
              <a:buNone/>
            </a:pPr>
            <a:endParaRPr lang="fr-FR" altLang="fr-FR"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82364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1349375" y="350837"/>
            <a:ext cx="7540625" cy="1143000"/>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r>
              <a:rPr lang="fr-FR" sz="2800" b="1" i="0" u="none" strike="noStrike" cap="none" baseline="0" dirty="0" err="1" smtClean="0">
                <a:solidFill>
                  <a:schemeClr val="lt2"/>
                </a:solidFill>
                <a:latin typeface="Arial"/>
                <a:ea typeface="Arial"/>
                <a:cs typeface="Arial"/>
                <a:sym typeface="Arial"/>
              </a:rPr>
              <a:t>Conflicts</a:t>
            </a:r>
            <a:r>
              <a:rPr lang="fr-FR" sz="2800" b="1" i="0" u="none" strike="noStrike" cap="none" baseline="0" dirty="0" smtClean="0">
                <a:solidFill>
                  <a:schemeClr val="lt2"/>
                </a:solidFill>
                <a:latin typeface="Arial"/>
                <a:ea typeface="Arial"/>
                <a:cs typeface="Arial"/>
                <a:sym typeface="Arial"/>
              </a:rPr>
              <a:t> management</a:t>
            </a:r>
            <a:endParaRPr lang="fr-FR" sz="2800" b="1" i="0" u="none" strike="noStrike" cap="none" baseline="0" dirty="0">
              <a:solidFill>
                <a:schemeClr val="lt2"/>
              </a:solidFill>
              <a:latin typeface="Arial"/>
              <a:ea typeface="Arial"/>
              <a:cs typeface="Arial"/>
              <a:sym typeface="Arial"/>
            </a:endParaRPr>
          </a:p>
        </p:txBody>
      </p:sp>
      <p:sp>
        <p:nvSpPr>
          <p:cNvPr id="532" name="Shape 532"/>
          <p:cNvSpPr txBox="1">
            <a:spLocks noGrp="1"/>
          </p:cNvSpPr>
          <p:nvPr>
            <p:ph type="dt" idx="10"/>
          </p:nvPr>
        </p:nvSpPr>
        <p:spPr>
          <a:xfrm>
            <a:off x="6578600" y="6489700"/>
            <a:ext cx="2011362" cy="273049"/>
          </a:xfrm>
          <a:prstGeom prst="rect">
            <a:avLst/>
          </a:prstGeom>
          <a:noFill/>
          <a:ln>
            <a:noFill/>
          </a:ln>
        </p:spPr>
        <p:txBody>
          <a:bodyPr lIns="0" tIns="0" rIns="0" bIns="0" anchor="ctr" anchorCtr="0">
            <a:noAutofit/>
          </a:bodyPr>
          <a:lstStyle/>
          <a:p>
            <a:pPr marL="0" marR="0" lvl="0" indent="0" algn="r" rtl="0">
              <a:spcBef>
                <a:spcPts val="0"/>
              </a:spcBef>
              <a:buSzPct val="25000"/>
              <a:buNone/>
            </a:pPr>
            <a:r>
              <a:rPr lang="fr-FR" sz="1100" b="0" i="0" u="none" strike="noStrike" cap="none" baseline="0" smtClean="0">
                <a:solidFill>
                  <a:schemeClr val="lt1"/>
                </a:solidFill>
                <a:latin typeface="Arial"/>
                <a:ea typeface="Arial"/>
                <a:cs typeface="Arial"/>
                <a:sym typeface="Arial"/>
              </a:rPr>
              <a:t>29/10/2015</a:t>
            </a:r>
            <a:endParaRPr lang="fr-FR" sz="1100" b="0" i="0" u="none" strike="noStrike" cap="none" baseline="0">
              <a:solidFill>
                <a:schemeClr val="lt1"/>
              </a:solidFill>
              <a:latin typeface="Arial"/>
              <a:ea typeface="Arial"/>
              <a:cs typeface="Arial"/>
              <a:sym typeface="Arial"/>
            </a:endParaRPr>
          </a:p>
        </p:txBody>
      </p:sp>
      <p:sp>
        <p:nvSpPr>
          <p:cNvPr id="533" name="Shape 533"/>
          <p:cNvSpPr txBox="1">
            <a:spLocks noGrp="1"/>
          </p:cNvSpPr>
          <p:nvPr>
            <p:ph type="sldNum" idx="12"/>
          </p:nvPr>
        </p:nvSpPr>
        <p:spPr>
          <a:xfrm>
            <a:off x="8618538" y="6488112"/>
            <a:ext cx="525462" cy="273049"/>
          </a:xfrm>
          <a:prstGeom prst="rect">
            <a:avLst/>
          </a:prstGeom>
          <a:noFill/>
          <a:ln>
            <a:noFill/>
          </a:ln>
        </p:spPr>
        <p:txBody>
          <a:bodyPr lIns="0" tIns="0" rIns="0" bIns="0" anchor="ctr" anchorCtr="0">
            <a:noAutofit/>
          </a:bodyPr>
          <a:lstStyle/>
          <a:p>
            <a:pPr marL="0" marR="0" lvl="0" indent="0" algn="l" rtl="0">
              <a:spcBef>
                <a:spcPts val="0"/>
              </a:spcBef>
              <a:buSzPct val="25000"/>
              <a:buNone/>
            </a:pPr>
            <a:r>
              <a:rPr lang="fr-FR" sz="1100" b="0" i="0" u="none" strike="noStrike" cap="none" baseline="0" smtClean="0">
                <a:solidFill>
                  <a:schemeClr val="lt1"/>
                </a:solidFill>
                <a:latin typeface="Arial"/>
                <a:ea typeface="Arial"/>
                <a:cs typeface="Arial"/>
                <a:sym typeface="Arial"/>
              </a:rPr>
              <a:t>-  </a:t>
            </a:r>
            <a:endParaRPr lang="fr-FR" sz="1100" b="0" i="0" u="none" strike="noStrike" cap="none" baseline="0">
              <a:solidFill>
                <a:schemeClr val="lt1"/>
              </a:solidFill>
              <a:latin typeface="Arial"/>
              <a:ea typeface="Arial"/>
              <a:cs typeface="Arial"/>
              <a:sym typeface="Arial"/>
            </a:endParaRPr>
          </a:p>
        </p:txBody>
      </p:sp>
      <p:sp>
        <p:nvSpPr>
          <p:cNvPr id="534" name="Shape 534"/>
          <p:cNvSpPr txBox="1">
            <a:spLocks noGrp="1"/>
          </p:cNvSpPr>
          <p:nvPr>
            <p:ph type="body" idx="1"/>
          </p:nvPr>
        </p:nvSpPr>
        <p:spPr>
          <a:xfrm>
            <a:off x="1340644" y="2158376"/>
            <a:ext cx="7540625" cy="4203699"/>
          </a:xfrm>
          <a:prstGeom prst="rect">
            <a:avLst/>
          </a:prstGeom>
          <a:noFill/>
          <a:ln>
            <a:noFill/>
          </a:ln>
        </p:spPr>
        <p:txBody>
          <a:bodyPr lIns="91425" tIns="45700" rIns="91425" bIns="45700" anchor="t" anchorCtr="0">
            <a:noAutofit/>
          </a:bodyPr>
          <a:lstStyle/>
          <a:p>
            <a:pPr marL="342900" marR="0" lvl="0" indent="-342900" algn="l" rtl="0">
              <a:lnSpc>
                <a:spcPct val="170000"/>
              </a:lnSpc>
              <a:spcBef>
                <a:spcPts val="0"/>
              </a:spcBef>
              <a:spcAft>
                <a:spcPts val="0"/>
              </a:spcAft>
              <a:buClr>
                <a:srgbClr val="FF0000"/>
              </a:buClr>
              <a:buSzPct val="25000"/>
              <a:buFont typeface="Arial"/>
              <a:buNone/>
            </a:pPr>
            <a:r>
              <a:rPr lang="fr-FR" sz="2200" b="0" i="0" u="none" strike="noStrike" cap="none" baseline="0" dirty="0" smtClean="0">
                <a:solidFill>
                  <a:schemeClr val="dk2"/>
                </a:solidFill>
                <a:latin typeface="Arial"/>
                <a:ea typeface="Arial"/>
                <a:cs typeface="Arial"/>
                <a:sym typeface="Arial"/>
              </a:rPr>
              <a:t>How to </a:t>
            </a:r>
            <a:r>
              <a:rPr lang="fr-FR" sz="2200" b="0" i="0" u="none" strike="noStrike" cap="none" baseline="0" dirty="0" err="1" smtClean="0">
                <a:solidFill>
                  <a:schemeClr val="dk2"/>
                </a:solidFill>
                <a:latin typeface="Arial"/>
                <a:ea typeface="Arial"/>
                <a:cs typeface="Arial"/>
                <a:sym typeface="Arial"/>
              </a:rPr>
              <a:t>avoid</a:t>
            </a:r>
            <a:r>
              <a:rPr lang="fr-FR" sz="2200" b="0" i="0" u="none" strike="noStrike" cap="none" baseline="0" dirty="0" smtClean="0">
                <a:solidFill>
                  <a:schemeClr val="dk2"/>
                </a:solidFill>
                <a:latin typeface="Arial"/>
                <a:ea typeface="Arial"/>
                <a:cs typeface="Arial"/>
                <a:sym typeface="Arial"/>
              </a:rPr>
              <a:t> </a:t>
            </a:r>
            <a:r>
              <a:rPr lang="fr-FR" sz="2200" b="0" i="0" u="none" strike="noStrike" cap="none" baseline="0" dirty="0" err="1" smtClean="0">
                <a:solidFill>
                  <a:schemeClr val="dk2"/>
                </a:solidFill>
                <a:latin typeface="Arial"/>
                <a:ea typeface="Arial"/>
                <a:cs typeface="Arial"/>
                <a:sym typeface="Arial"/>
              </a:rPr>
              <a:t>them</a:t>
            </a:r>
            <a:r>
              <a:rPr lang="fr-FR" sz="2200" b="0" i="0" u="none" strike="noStrike" cap="none" baseline="0" dirty="0" smtClean="0">
                <a:solidFill>
                  <a:schemeClr val="dk2"/>
                </a:solidFill>
                <a:latin typeface="Arial"/>
                <a:ea typeface="Arial"/>
                <a:cs typeface="Arial"/>
                <a:sym typeface="Arial"/>
              </a:rPr>
              <a:t> </a:t>
            </a:r>
            <a:r>
              <a:rPr lang="fr-FR" sz="2200" b="0" i="0" u="none" strike="noStrike" cap="none" baseline="0" dirty="0" err="1" smtClean="0">
                <a:solidFill>
                  <a:schemeClr val="dk2"/>
                </a:solidFill>
                <a:latin typeface="Arial"/>
                <a:ea typeface="Arial"/>
                <a:cs typeface="Arial"/>
                <a:sym typeface="Arial"/>
              </a:rPr>
              <a:t>when</a:t>
            </a:r>
            <a:r>
              <a:rPr lang="fr-FR" sz="2200" b="0" i="0" u="none" strike="noStrike" cap="none" dirty="0" smtClean="0">
                <a:solidFill>
                  <a:schemeClr val="dk2"/>
                </a:solidFill>
                <a:latin typeface="Arial"/>
                <a:ea typeface="Arial"/>
                <a:cs typeface="Arial"/>
                <a:sym typeface="Arial"/>
              </a:rPr>
              <a:t> the </a:t>
            </a:r>
            <a:r>
              <a:rPr lang="fr-FR" sz="2200" b="0" i="0" u="none" strike="noStrike" cap="none" dirty="0" err="1" smtClean="0">
                <a:solidFill>
                  <a:schemeClr val="dk2"/>
                </a:solidFill>
                <a:latin typeface="Arial"/>
                <a:ea typeface="Arial"/>
                <a:cs typeface="Arial"/>
                <a:sym typeface="Arial"/>
              </a:rPr>
              <a:t>number</a:t>
            </a:r>
            <a:r>
              <a:rPr lang="fr-FR" sz="2200" b="0" i="0" u="none" strike="noStrike" cap="none" dirty="0" smtClean="0">
                <a:solidFill>
                  <a:schemeClr val="dk2"/>
                </a:solidFill>
                <a:latin typeface="Arial"/>
                <a:ea typeface="Arial"/>
                <a:cs typeface="Arial"/>
                <a:sym typeface="Arial"/>
              </a:rPr>
              <a:t> of </a:t>
            </a:r>
            <a:r>
              <a:rPr lang="fr-FR" sz="2200" b="0" i="0" u="none" strike="noStrike" cap="none" dirty="0" err="1" smtClean="0">
                <a:solidFill>
                  <a:schemeClr val="dk2"/>
                </a:solidFill>
                <a:latin typeface="Arial"/>
                <a:ea typeface="Arial"/>
                <a:cs typeface="Arial"/>
                <a:sym typeface="Arial"/>
              </a:rPr>
              <a:t>users</a:t>
            </a:r>
            <a:r>
              <a:rPr lang="fr-FR" sz="2200" b="0" i="0" u="none" strike="noStrike" cap="none" dirty="0" smtClean="0">
                <a:solidFill>
                  <a:schemeClr val="dk2"/>
                </a:solidFill>
                <a:latin typeface="Arial"/>
                <a:ea typeface="Arial"/>
                <a:cs typeface="Arial"/>
                <a:sym typeface="Arial"/>
              </a:rPr>
              <a:t> </a:t>
            </a:r>
            <a:r>
              <a:rPr lang="fr-FR" sz="2200" b="0" i="0" u="none" strike="noStrike" cap="none" dirty="0" err="1" smtClean="0">
                <a:solidFill>
                  <a:schemeClr val="dk2"/>
                </a:solidFill>
                <a:latin typeface="Arial"/>
                <a:ea typeface="Arial"/>
                <a:cs typeface="Arial"/>
                <a:sym typeface="Arial"/>
              </a:rPr>
              <a:t>grows</a:t>
            </a:r>
            <a:endParaRPr lang="fr-FR" sz="2200" b="0" i="0" u="none" strike="noStrike" cap="none" baseline="0" dirty="0">
              <a:solidFill>
                <a:schemeClr val="dk2"/>
              </a:solidFill>
              <a:latin typeface="Arial"/>
              <a:ea typeface="Arial"/>
              <a:cs typeface="Arial"/>
              <a:sym typeface="Arial"/>
            </a:endParaRPr>
          </a:p>
        </p:txBody>
      </p:sp>
      <p:pic>
        <p:nvPicPr>
          <p:cNvPr id="535" name="Shape 535"/>
          <p:cNvPicPr preferRelativeResize="0"/>
          <p:nvPr/>
        </p:nvPicPr>
        <p:blipFill rotWithShape="1">
          <a:blip r:embed="rId3">
            <a:alphaModFix/>
          </a:blip>
          <a:srcRect l="11046" t="12458" r="48930" b="81651"/>
          <a:stretch/>
        </p:blipFill>
        <p:spPr>
          <a:xfrm>
            <a:off x="485933" y="4716083"/>
            <a:ext cx="8132605" cy="403999"/>
          </a:xfrm>
          <a:prstGeom prst="rect">
            <a:avLst/>
          </a:prstGeom>
          <a:noFill/>
          <a:ln>
            <a:noFill/>
          </a:ln>
        </p:spPr>
      </p:pic>
      <p:pic>
        <p:nvPicPr>
          <p:cNvPr id="536" name="Shape 536"/>
          <p:cNvPicPr preferRelativeResize="0"/>
          <p:nvPr/>
        </p:nvPicPr>
        <p:blipFill rotWithShape="1">
          <a:blip r:embed="rId4">
            <a:alphaModFix/>
          </a:blip>
          <a:srcRect l="11065" t="12682" r="48914" b="80957"/>
          <a:stretch/>
        </p:blipFill>
        <p:spPr>
          <a:xfrm>
            <a:off x="457631" y="3501007"/>
            <a:ext cx="8132605" cy="436227"/>
          </a:xfrm>
          <a:prstGeom prst="rect">
            <a:avLst/>
          </a:prstGeom>
          <a:noFill/>
          <a:ln>
            <a:noFill/>
          </a:ln>
        </p:spPr>
      </p:pic>
      <p:pic>
        <p:nvPicPr>
          <p:cNvPr id="537" name="Shape 537"/>
          <p:cNvPicPr preferRelativeResize="0"/>
          <p:nvPr/>
        </p:nvPicPr>
        <p:blipFill rotWithShape="1">
          <a:blip r:embed="rId4">
            <a:alphaModFix/>
          </a:blip>
          <a:srcRect l="39894" t="15862" r="57629" b="80957"/>
          <a:stretch/>
        </p:blipFill>
        <p:spPr>
          <a:xfrm>
            <a:off x="5724128" y="3966828"/>
            <a:ext cx="1478673" cy="640756"/>
          </a:xfrm>
          <a:prstGeom prst="rect">
            <a:avLst/>
          </a:prstGeom>
          <a:noFill/>
          <a:ln>
            <a:noFill/>
          </a:ln>
        </p:spPr>
      </p:pic>
      <p:pic>
        <p:nvPicPr>
          <p:cNvPr id="538" name="Shape 538"/>
          <p:cNvPicPr preferRelativeResize="0"/>
          <p:nvPr/>
        </p:nvPicPr>
        <p:blipFill rotWithShape="1">
          <a:blip r:embed="rId3">
            <a:alphaModFix/>
          </a:blip>
          <a:srcRect l="40189" t="15903" r="57246" b="81650"/>
          <a:stretch/>
        </p:blipFill>
        <p:spPr>
          <a:xfrm>
            <a:off x="5774971" y="5464562"/>
            <a:ext cx="1440160" cy="463480"/>
          </a:xfrm>
          <a:prstGeom prst="rect">
            <a:avLst/>
          </a:prstGeom>
          <a:noFill/>
          <a:ln>
            <a:noFill/>
          </a:ln>
        </p:spPr>
      </p:pic>
      <p:pic>
        <p:nvPicPr>
          <p:cNvPr id="539" name="Shape 539"/>
          <p:cNvPicPr preferRelativeResize="0"/>
          <p:nvPr/>
        </p:nvPicPr>
        <p:blipFill rotWithShape="1">
          <a:blip r:embed="rId4">
            <a:alphaModFix/>
          </a:blip>
          <a:srcRect l="24152" t="15862" r="73742" b="80957"/>
          <a:stretch/>
        </p:blipFill>
        <p:spPr>
          <a:xfrm>
            <a:off x="2679517" y="3937235"/>
            <a:ext cx="1267118" cy="645982"/>
          </a:xfrm>
          <a:prstGeom prst="rect">
            <a:avLst/>
          </a:prstGeom>
          <a:noFill/>
          <a:ln>
            <a:noFill/>
          </a:ln>
        </p:spPr>
      </p:pic>
      <p:pic>
        <p:nvPicPr>
          <p:cNvPr id="540" name="Shape 540"/>
          <p:cNvPicPr preferRelativeResize="0"/>
          <p:nvPr/>
        </p:nvPicPr>
        <p:blipFill rotWithShape="1">
          <a:blip r:embed="rId3">
            <a:alphaModFix/>
          </a:blip>
          <a:srcRect l="24377" t="15730" r="73600" b="81650"/>
          <a:stretch/>
        </p:blipFill>
        <p:spPr>
          <a:xfrm>
            <a:off x="2725905" y="5445223"/>
            <a:ext cx="1174342" cy="513116"/>
          </a:xfrm>
          <a:prstGeom prst="rect">
            <a:avLst/>
          </a:prstGeom>
          <a:noFill/>
          <a:ln>
            <a:noFill/>
          </a:ln>
        </p:spPr>
      </p:pic>
      <p:sp>
        <p:nvSpPr>
          <p:cNvPr id="2" name="Espace réservé du pied de page 1"/>
          <p:cNvSpPr>
            <a:spLocks noGrp="1"/>
          </p:cNvSpPr>
          <p:nvPr>
            <p:ph type="ftr" idx="11"/>
          </p:nvPr>
        </p:nvSpPr>
        <p:spPr/>
        <p:txBody>
          <a:bodyPr/>
          <a:lstStyle/>
          <a:p>
            <a:r>
              <a:rPr lang="en-US" smtClean="0"/>
              <a:t>IscramMed 2015 Keynote – Large Scale Collaborative Systems and Crisis Management</a:t>
            </a:r>
            <a:endParaRPr lang="fr-FR"/>
          </a:p>
        </p:txBody>
      </p:sp>
      <p:sp>
        <p:nvSpPr>
          <p:cNvPr id="3" name="ZoneTexte 2"/>
          <p:cNvSpPr txBox="1"/>
          <p:nvPr/>
        </p:nvSpPr>
        <p:spPr>
          <a:xfrm>
            <a:off x="2725905" y="4312347"/>
            <a:ext cx="979755" cy="369332"/>
          </a:xfrm>
          <a:prstGeom prst="rect">
            <a:avLst/>
          </a:prstGeom>
          <a:noFill/>
        </p:spPr>
        <p:txBody>
          <a:bodyPr wrap="none" rtlCol="0">
            <a:spAutoFit/>
          </a:bodyPr>
          <a:lstStyle/>
          <a:p>
            <a:r>
              <a:rPr lang="fr-FR" dirty="0" smtClean="0"/>
              <a:t>pouvais</a:t>
            </a:r>
            <a:endParaRPr lang="fr-FR" dirty="0"/>
          </a:p>
        </p:txBody>
      </p:sp>
      <p:sp>
        <p:nvSpPr>
          <p:cNvPr id="14" name="ZoneTexte 13"/>
          <p:cNvSpPr txBox="1"/>
          <p:nvPr/>
        </p:nvSpPr>
        <p:spPr>
          <a:xfrm>
            <a:off x="2823086" y="5966538"/>
            <a:ext cx="992579" cy="369332"/>
          </a:xfrm>
          <a:prstGeom prst="rect">
            <a:avLst/>
          </a:prstGeom>
          <a:noFill/>
        </p:spPr>
        <p:txBody>
          <a:bodyPr wrap="none" rtlCol="0">
            <a:spAutoFit/>
          </a:bodyPr>
          <a:lstStyle/>
          <a:p>
            <a:r>
              <a:rPr lang="fr-FR" dirty="0" err="1" smtClean="0"/>
              <a:t>pouvaitt</a:t>
            </a:r>
            <a:endParaRPr lang="fr-FR" dirty="0"/>
          </a:p>
        </p:txBody>
      </p:sp>
      <p:sp>
        <p:nvSpPr>
          <p:cNvPr id="15" name="ZoneTexte 14"/>
          <p:cNvSpPr txBox="1"/>
          <p:nvPr/>
        </p:nvSpPr>
        <p:spPr>
          <a:xfrm>
            <a:off x="5844873" y="4375219"/>
            <a:ext cx="1300356" cy="369332"/>
          </a:xfrm>
          <a:prstGeom prst="rect">
            <a:avLst/>
          </a:prstGeom>
          <a:noFill/>
        </p:spPr>
        <p:txBody>
          <a:bodyPr wrap="none" rtlCol="0">
            <a:spAutoFit/>
          </a:bodyPr>
          <a:lstStyle/>
          <a:p>
            <a:r>
              <a:rPr lang="fr-FR" dirty="0" err="1" smtClean="0"/>
              <a:t>interfasses</a:t>
            </a:r>
            <a:endParaRPr lang="fr-FR" dirty="0"/>
          </a:p>
        </p:txBody>
      </p:sp>
      <p:sp>
        <p:nvSpPr>
          <p:cNvPr id="16" name="ZoneTexte 15"/>
          <p:cNvSpPr txBox="1"/>
          <p:nvPr/>
        </p:nvSpPr>
        <p:spPr>
          <a:xfrm>
            <a:off x="5813286" y="5862327"/>
            <a:ext cx="1300356" cy="369332"/>
          </a:xfrm>
          <a:prstGeom prst="rect">
            <a:avLst/>
          </a:prstGeom>
          <a:noFill/>
        </p:spPr>
        <p:txBody>
          <a:bodyPr wrap="none" rtlCol="0">
            <a:spAutoFit/>
          </a:bodyPr>
          <a:lstStyle/>
          <a:p>
            <a:r>
              <a:rPr lang="fr-FR" dirty="0" err="1" smtClean="0"/>
              <a:t>interfacces</a:t>
            </a:r>
            <a:endParaRPr lang="fr-FR" dirty="0"/>
          </a:p>
        </p:txBody>
      </p:sp>
    </p:spTree>
    <p:extLst>
      <p:ext uri="{BB962C8B-B14F-4D97-AF65-F5344CB8AC3E}">
        <p14:creationId xmlns:p14="http://schemas.microsoft.com/office/powerpoint/2010/main" val="1741130991"/>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1349375" y="350837"/>
            <a:ext cx="7540625" cy="1143000"/>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r>
              <a:rPr lang="fr-FR" sz="2800" b="1" i="0" u="none" strike="noStrike" cap="none" baseline="0" dirty="0" err="1" smtClean="0">
                <a:solidFill>
                  <a:schemeClr val="lt2"/>
                </a:solidFill>
                <a:latin typeface="Arial"/>
                <a:ea typeface="Arial"/>
                <a:cs typeface="Arial"/>
                <a:sym typeface="Arial"/>
              </a:rPr>
              <a:t>Optimistic</a:t>
            </a:r>
            <a:r>
              <a:rPr lang="fr-FR" sz="2800" b="1" i="0" u="none" strike="noStrike" cap="none" baseline="0" dirty="0" smtClean="0">
                <a:solidFill>
                  <a:schemeClr val="lt2"/>
                </a:solidFill>
                <a:latin typeface="Arial"/>
                <a:ea typeface="Arial"/>
                <a:cs typeface="Arial"/>
                <a:sym typeface="Arial"/>
              </a:rPr>
              <a:t> </a:t>
            </a:r>
            <a:r>
              <a:rPr lang="fr-FR" sz="2800" b="1" i="0" u="none" strike="noStrike" cap="none" baseline="0" dirty="0" err="1" smtClean="0">
                <a:solidFill>
                  <a:schemeClr val="lt2"/>
                </a:solidFill>
                <a:latin typeface="Arial"/>
                <a:ea typeface="Arial"/>
                <a:cs typeface="Arial"/>
                <a:sym typeface="Arial"/>
              </a:rPr>
              <a:t>replication</a:t>
            </a:r>
            <a:r>
              <a:rPr lang="fr-FR" sz="2800" b="1" i="0" u="none" strike="noStrike" cap="none" baseline="0" dirty="0" smtClean="0">
                <a:solidFill>
                  <a:schemeClr val="lt2"/>
                </a:solidFill>
                <a:latin typeface="Arial"/>
                <a:ea typeface="Arial"/>
                <a:cs typeface="Arial"/>
                <a:sym typeface="Arial"/>
              </a:rPr>
              <a:t> and Collaborative</a:t>
            </a:r>
            <a:r>
              <a:rPr lang="fr-FR" sz="2800" b="1" i="0" u="none" strike="noStrike" cap="none" dirty="0" smtClean="0">
                <a:solidFill>
                  <a:schemeClr val="lt2"/>
                </a:solidFill>
                <a:latin typeface="Arial"/>
                <a:ea typeface="Arial"/>
                <a:cs typeface="Arial"/>
                <a:sym typeface="Arial"/>
              </a:rPr>
              <a:t> </a:t>
            </a:r>
            <a:r>
              <a:rPr lang="fr-FR" sz="2800" b="1" i="0" u="none" strike="noStrike" cap="none" dirty="0" err="1" smtClean="0">
                <a:solidFill>
                  <a:schemeClr val="lt2"/>
                </a:solidFill>
                <a:latin typeface="Arial"/>
                <a:ea typeface="Arial"/>
                <a:cs typeface="Arial"/>
                <a:sym typeface="Arial"/>
              </a:rPr>
              <a:t>editing</a:t>
            </a:r>
            <a:endParaRPr lang="fr-FR" sz="2800" b="1" i="0" u="none" strike="noStrike" cap="none" baseline="0" dirty="0">
              <a:solidFill>
                <a:schemeClr val="lt2"/>
              </a:solidFill>
              <a:latin typeface="Arial"/>
              <a:ea typeface="Arial"/>
              <a:cs typeface="Arial"/>
              <a:sym typeface="Arial"/>
            </a:endParaRPr>
          </a:p>
        </p:txBody>
      </p:sp>
      <p:sp>
        <p:nvSpPr>
          <p:cNvPr id="505" name="Shape 505"/>
          <p:cNvSpPr txBox="1">
            <a:spLocks noGrp="1"/>
          </p:cNvSpPr>
          <p:nvPr>
            <p:ph type="dt" idx="10"/>
          </p:nvPr>
        </p:nvSpPr>
        <p:spPr>
          <a:xfrm>
            <a:off x="6578600" y="6489700"/>
            <a:ext cx="2011362" cy="273049"/>
          </a:xfrm>
          <a:prstGeom prst="rect">
            <a:avLst/>
          </a:prstGeom>
          <a:noFill/>
          <a:ln>
            <a:noFill/>
          </a:ln>
        </p:spPr>
        <p:txBody>
          <a:bodyPr lIns="0" tIns="0" rIns="0" bIns="0" anchor="ctr" anchorCtr="0">
            <a:noAutofit/>
          </a:bodyPr>
          <a:lstStyle/>
          <a:p>
            <a:pPr marL="0" marR="0" lvl="0" indent="0" algn="r" rtl="0">
              <a:spcBef>
                <a:spcPts val="0"/>
              </a:spcBef>
              <a:buSzPct val="25000"/>
              <a:buNone/>
            </a:pPr>
            <a:r>
              <a:rPr lang="fr-FR" sz="1100" b="0" i="0" u="none" strike="noStrike" cap="none" baseline="0" smtClean="0">
                <a:solidFill>
                  <a:schemeClr val="lt1"/>
                </a:solidFill>
                <a:latin typeface="Arial"/>
                <a:ea typeface="Arial"/>
                <a:cs typeface="Arial"/>
                <a:sym typeface="Arial"/>
              </a:rPr>
              <a:t>29/10/2015</a:t>
            </a:r>
            <a:endParaRPr lang="fr-FR" sz="1100" b="0" i="0" u="none" strike="noStrike" cap="none" baseline="0">
              <a:solidFill>
                <a:schemeClr val="lt1"/>
              </a:solidFill>
              <a:latin typeface="Arial"/>
              <a:ea typeface="Arial"/>
              <a:cs typeface="Arial"/>
              <a:sym typeface="Arial"/>
            </a:endParaRPr>
          </a:p>
        </p:txBody>
      </p:sp>
      <p:sp>
        <p:nvSpPr>
          <p:cNvPr id="506" name="Shape 506"/>
          <p:cNvSpPr txBox="1">
            <a:spLocks noGrp="1"/>
          </p:cNvSpPr>
          <p:nvPr>
            <p:ph type="sldNum" idx="12"/>
          </p:nvPr>
        </p:nvSpPr>
        <p:spPr>
          <a:xfrm>
            <a:off x="8618538" y="6488112"/>
            <a:ext cx="525462" cy="273049"/>
          </a:xfrm>
          <a:prstGeom prst="rect">
            <a:avLst/>
          </a:prstGeom>
          <a:noFill/>
          <a:ln>
            <a:noFill/>
          </a:ln>
        </p:spPr>
        <p:txBody>
          <a:bodyPr lIns="0" tIns="0" rIns="0" bIns="0" anchor="ctr" anchorCtr="0">
            <a:noAutofit/>
          </a:bodyPr>
          <a:lstStyle/>
          <a:p>
            <a:pPr marL="0" marR="0" lvl="0" indent="0" algn="l" rtl="0">
              <a:spcBef>
                <a:spcPts val="0"/>
              </a:spcBef>
              <a:buSzPct val="25000"/>
              <a:buNone/>
            </a:pPr>
            <a:r>
              <a:rPr lang="fr-FR" sz="1100" b="0" i="0" u="none" strike="noStrike" cap="none" baseline="0" smtClean="0">
                <a:solidFill>
                  <a:schemeClr val="lt1"/>
                </a:solidFill>
                <a:latin typeface="Arial"/>
                <a:ea typeface="Arial"/>
                <a:cs typeface="Arial"/>
                <a:sym typeface="Arial"/>
              </a:rPr>
              <a:t>-  </a:t>
            </a:r>
            <a:endParaRPr lang="fr-FR" sz="1100" b="0" i="0" u="none" strike="noStrike" cap="none" baseline="0">
              <a:solidFill>
                <a:schemeClr val="lt1"/>
              </a:solidFill>
              <a:latin typeface="Arial"/>
              <a:ea typeface="Arial"/>
              <a:cs typeface="Arial"/>
              <a:sym typeface="Arial"/>
            </a:endParaRPr>
          </a:p>
        </p:txBody>
      </p:sp>
      <p:sp>
        <p:nvSpPr>
          <p:cNvPr id="507" name="Shape 507"/>
          <p:cNvSpPr txBox="1">
            <a:spLocks noGrp="1"/>
          </p:cNvSpPr>
          <p:nvPr>
            <p:ph type="body" idx="1"/>
          </p:nvPr>
        </p:nvSpPr>
        <p:spPr>
          <a:xfrm>
            <a:off x="1349375" y="1988840"/>
            <a:ext cx="7540625" cy="4203699"/>
          </a:xfrm>
          <a:prstGeom prst="rect">
            <a:avLst/>
          </a:prstGeom>
          <a:noFill/>
          <a:ln>
            <a:noFill/>
          </a:ln>
        </p:spPr>
        <p:txBody>
          <a:bodyPr lIns="91425" tIns="45700" rIns="91425" bIns="45700" anchor="t" anchorCtr="0">
            <a:noAutofit/>
          </a:bodyPr>
          <a:lstStyle/>
          <a:p>
            <a:pPr marL="342900" marR="0" lvl="0" indent="-342900" algn="l" rtl="0">
              <a:lnSpc>
                <a:spcPct val="170000"/>
              </a:lnSpc>
              <a:spcBef>
                <a:spcPts val="0"/>
              </a:spcBef>
              <a:spcAft>
                <a:spcPts val="0"/>
              </a:spcAft>
              <a:buClr>
                <a:srgbClr val="FF0000"/>
              </a:buClr>
              <a:buFont typeface="Arial"/>
              <a:buNone/>
            </a:pPr>
            <a:endParaRPr sz="2200" b="0" i="0" u="none" strike="noStrike" cap="none" baseline="0">
              <a:solidFill>
                <a:schemeClr val="dk2"/>
              </a:solidFill>
              <a:latin typeface="Arial"/>
              <a:ea typeface="Arial"/>
              <a:cs typeface="Arial"/>
              <a:sym typeface="Arial"/>
            </a:endParaRPr>
          </a:p>
        </p:txBody>
      </p:sp>
      <p:pic>
        <p:nvPicPr>
          <p:cNvPr id="508" name="Shape 508"/>
          <p:cNvPicPr preferRelativeResize="0"/>
          <p:nvPr/>
        </p:nvPicPr>
        <p:blipFill rotWithShape="1">
          <a:blip r:embed="rId3">
            <a:alphaModFix/>
          </a:blip>
          <a:srcRect/>
          <a:stretch/>
        </p:blipFill>
        <p:spPr>
          <a:xfrm>
            <a:off x="842695" y="1772816"/>
            <a:ext cx="8301303" cy="4294038"/>
          </a:xfrm>
          <a:prstGeom prst="rect">
            <a:avLst/>
          </a:prstGeom>
          <a:noFill/>
          <a:ln>
            <a:noFill/>
          </a:ln>
        </p:spPr>
      </p:pic>
      <p:sp>
        <p:nvSpPr>
          <p:cNvPr id="2" name="Espace réservé du pied de page 1"/>
          <p:cNvSpPr>
            <a:spLocks noGrp="1"/>
          </p:cNvSpPr>
          <p:nvPr>
            <p:ph type="ftr" idx="11"/>
          </p:nvPr>
        </p:nvSpPr>
        <p:spPr/>
        <p:txBody>
          <a:bodyPr/>
          <a:lstStyle/>
          <a:p>
            <a:r>
              <a:rPr lang="en-US" smtClean="0"/>
              <a:t>IscramMed 2015 Keynote – Large Scale Collaborative Systems and Crisis Management</a:t>
            </a:r>
            <a:endParaRPr lang="fr-FR"/>
          </a:p>
        </p:txBody>
      </p:sp>
    </p:spTree>
    <p:extLst>
      <p:ext uri="{BB962C8B-B14F-4D97-AF65-F5344CB8AC3E}">
        <p14:creationId xmlns:p14="http://schemas.microsoft.com/office/powerpoint/2010/main" val="4095090251"/>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Testing</a:t>
            </a:r>
            <a:r>
              <a:rPr lang="fr-FR" dirty="0" smtClean="0"/>
              <a:t> </a:t>
            </a:r>
            <a:r>
              <a:rPr lang="fr-FR" dirty="0" err="1" smtClean="0"/>
              <a:t>scalability</a:t>
            </a:r>
            <a:r>
              <a:rPr lang="fr-FR" dirty="0" smtClean="0"/>
              <a:t> in </a:t>
            </a:r>
            <a:r>
              <a:rPr lang="fr-FR" dirty="0" err="1" smtClean="0"/>
              <a:t>GoogleDocs</a:t>
            </a:r>
            <a:r>
              <a:rPr lang="fr-FR" dirty="0" smtClean="0"/>
              <a:t>/MUTE</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5" name="Espace réservé du contenu 4"/>
          <p:cNvSpPr>
            <a:spLocks noGrp="1"/>
          </p:cNvSpPr>
          <p:nvPr>
            <p:ph idx="1"/>
          </p:nvPr>
        </p:nvSpPr>
        <p:spPr/>
        <p:txBody>
          <a:bodyPr/>
          <a:lstStyle/>
          <a:p>
            <a:r>
              <a:rPr lang="fr-FR" dirty="0" smtClean="0"/>
              <a:t>Simulations</a:t>
            </a:r>
          </a:p>
          <a:p>
            <a:pPr lvl="1"/>
            <a:r>
              <a:rPr lang="fr-FR" dirty="0" err="1" smtClean="0"/>
              <a:t>Simulate</a:t>
            </a:r>
            <a:r>
              <a:rPr lang="fr-FR" dirty="0" smtClean="0"/>
              <a:t> </a:t>
            </a:r>
            <a:r>
              <a:rPr lang="fr-FR" dirty="0" err="1" smtClean="0"/>
              <a:t>users</a:t>
            </a:r>
            <a:r>
              <a:rPr lang="fr-FR" dirty="0" smtClean="0"/>
              <a:t> </a:t>
            </a:r>
            <a:r>
              <a:rPr lang="fr-FR" dirty="0" err="1" smtClean="0"/>
              <a:t>that</a:t>
            </a:r>
            <a:r>
              <a:rPr lang="fr-FR" dirty="0" smtClean="0"/>
              <a:t> type </a:t>
            </a:r>
            <a:r>
              <a:rPr lang="fr-FR" dirty="0" err="1" smtClean="0"/>
              <a:t>simultaneously</a:t>
            </a:r>
            <a:r>
              <a:rPr lang="fr-FR" dirty="0" smtClean="0"/>
              <a:t> on </a:t>
            </a:r>
            <a:r>
              <a:rPr lang="fr-FR" dirty="0" err="1" smtClean="0"/>
              <a:t>shared</a:t>
            </a:r>
            <a:r>
              <a:rPr lang="fr-FR" dirty="0" smtClean="0"/>
              <a:t> document</a:t>
            </a:r>
          </a:p>
          <a:p>
            <a:pPr lvl="1"/>
            <a:r>
              <a:rPr lang="fr-FR" dirty="0" err="1" smtClean="0"/>
              <a:t>Simulate</a:t>
            </a:r>
            <a:r>
              <a:rPr lang="fr-FR" dirty="0" smtClean="0"/>
              <a:t> </a:t>
            </a:r>
            <a:r>
              <a:rPr lang="fr-FR" dirty="0" err="1" smtClean="0"/>
              <a:t>different</a:t>
            </a:r>
            <a:r>
              <a:rPr lang="fr-FR" dirty="0" smtClean="0"/>
              <a:t> </a:t>
            </a:r>
            <a:r>
              <a:rPr lang="fr-FR" dirty="0" err="1" smtClean="0"/>
              <a:t>typing</a:t>
            </a:r>
            <a:r>
              <a:rPr lang="fr-FR" dirty="0" smtClean="0"/>
              <a:t> speeds</a:t>
            </a:r>
          </a:p>
          <a:p>
            <a:pPr lvl="2"/>
            <a:r>
              <a:rPr lang="fr-FR" dirty="0" err="1" smtClean="0"/>
              <a:t>Fast</a:t>
            </a:r>
            <a:r>
              <a:rPr lang="fr-FR" dirty="0" smtClean="0"/>
              <a:t> groups: 40 </a:t>
            </a:r>
            <a:r>
              <a:rPr lang="fr-FR" dirty="0" err="1" smtClean="0"/>
              <a:t>wpm</a:t>
            </a:r>
            <a:endParaRPr lang="fr-FR" dirty="0" smtClean="0"/>
          </a:p>
          <a:p>
            <a:pPr lvl="2"/>
            <a:r>
              <a:rPr lang="fr-FR" dirty="0" err="1" smtClean="0"/>
              <a:t>Moderate</a:t>
            </a:r>
            <a:r>
              <a:rPr lang="fr-FR" dirty="0" smtClean="0"/>
              <a:t> groups: 35 </a:t>
            </a:r>
            <a:r>
              <a:rPr lang="fr-FR" dirty="0" err="1" smtClean="0"/>
              <a:t>wpm</a:t>
            </a:r>
            <a:endParaRPr lang="fr-FR" dirty="0" smtClean="0"/>
          </a:p>
          <a:p>
            <a:pPr lvl="2"/>
            <a:r>
              <a:rPr lang="fr-FR" dirty="0" smtClean="0"/>
              <a:t>Slow groups: 23 </a:t>
            </a:r>
            <a:r>
              <a:rPr lang="fr-FR" dirty="0" err="1" smtClean="0"/>
              <a:t>wpm</a:t>
            </a:r>
            <a:endParaRPr lang="fr-FR" dirty="0" smtClean="0"/>
          </a:p>
          <a:p>
            <a:pPr lvl="2"/>
            <a:r>
              <a:rPr lang="fr-FR" dirty="0" smtClean="0"/>
              <a:t>1wpm=5cpm</a:t>
            </a:r>
          </a:p>
          <a:p>
            <a:pPr lvl="2"/>
            <a:r>
              <a:rPr lang="fr-FR" dirty="0" smtClean="0"/>
              <a:t>=&gt; 2-4 </a:t>
            </a:r>
            <a:r>
              <a:rPr lang="fr-FR" dirty="0" err="1" smtClean="0"/>
              <a:t>cps</a:t>
            </a:r>
            <a:endParaRPr lang="fr-FR" dirty="0" smtClean="0"/>
          </a:p>
        </p:txBody>
      </p:sp>
    </p:spTree>
    <p:extLst>
      <p:ext uri="{BB962C8B-B14F-4D97-AF65-F5344CB8AC3E}">
        <p14:creationId xmlns:p14="http://schemas.microsoft.com/office/powerpoint/2010/main" val="3447951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Delays</a:t>
            </a:r>
            <a:r>
              <a:rPr lang="fr-FR" dirty="0" smtClean="0"/>
              <a:t> in </a:t>
            </a:r>
            <a:r>
              <a:rPr lang="fr-FR" dirty="0" err="1" smtClean="0"/>
              <a:t>GoogleDocs</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pic>
        <p:nvPicPr>
          <p:cNvPr id="9" name="Image 8" descr="googledocs-delays-2char_per_se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04" y="1433641"/>
            <a:ext cx="6768244" cy="3867567"/>
          </a:xfrm>
          <a:prstGeom prst="rect">
            <a:avLst/>
          </a:prstGeom>
        </p:spPr>
      </p:pic>
      <p:sp>
        <p:nvSpPr>
          <p:cNvPr id="10" name="ZoneTexte 9"/>
          <p:cNvSpPr txBox="1"/>
          <p:nvPr/>
        </p:nvSpPr>
        <p:spPr>
          <a:xfrm>
            <a:off x="3599892" y="5445224"/>
            <a:ext cx="2016224" cy="646331"/>
          </a:xfrm>
          <a:prstGeom prst="rect">
            <a:avLst/>
          </a:prstGeom>
          <a:noFill/>
        </p:spPr>
        <p:txBody>
          <a:bodyPr wrap="square" rtlCol="0">
            <a:spAutoFit/>
          </a:bodyPr>
          <a:lstStyle/>
          <a:p>
            <a:r>
              <a:rPr lang="fr-FR" dirty="0" err="1" smtClean="0"/>
              <a:t>Typing</a:t>
            </a:r>
            <a:r>
              <a:rPr lang="fr-FR" dirty="0" smtClean="0"/>
              <a:t> speed: </a:t>
            </a:r>
          </a:p>
          <a:p>
            <a:r>
              <a:rPr lang="fr-FR" dirty="0" smtClean="0"/>
              <a:t>2 chars/sec</a:t>
            </a:r>
            <a:endParaRPr lang="fr-FR" dirty="0"/>
          </a:p>
        </p:txBody>
      </p:sp>
    </p:spTree>
    <p:extLst>
      <p:ext uri="{BB962C8B-B14F-4D97-AF65-F5344CB8AC3E}">
        <p14:creationId xmlns:p14="http://schemas.microsoft.com/office/powerpoint/2010/main" val="527485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Traditional</a:t>
            </a:r>
            <a:r>
              <a:rPr lang="fr-FR" dirty="0" smtClean="0"/>
              <a:t> </a:t>
            </a:r>
            <a:r>
              <a:rPr lang="fr-FR" dirty="0" err="1" smtClean="0"/>
              <a:t>centralized</a:t>
            </a:r>
            <a:r>
              <a:rPr lang="fr-FR" dirty="0" smtClean="0"/>
              <a:t> architecture</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4" name="Espace réservé du numéro de diapositive 3"/>
          <p:cNvSpPr>
            <a:spLocks noGrp="1"/>
          </p:cNvSpPr>
          <p:nvPr>
            <p:ph type="sldNum" sz="quarter" idx="16"/>
          </p:nvPr>
        </p:nvSpPr>
        <p:spPr/>
        <p:txBody>
          <a:bodyPr/>
          <a:lstStyle/>
          <a:p>
            <a:fld id="{F4C132DE-E11E-754E-A510-8E1EC6925395}" type="slidenum">
              <a:rPr lang="fr-FR" smtClean="0"/>
              <a:pPr/>
              <a:t>24</a:t>
            </a:fld>
            <a:endParaRPr lang="fr-FR"/>
          </a:p>
        </p:txBody>
      </p:sp>
      <p:sp>
        <p:nvSpPr>
          <p:cNvPr id="24" name="Espace réservé du contenu 23"/>
          <p:cNvSpPr>
            <a:spLocks noGrp="1"/>
          </p:cNvSpPr>
          <p:nvPr>
            <p:ph idx="1"/>
          </p:nvPr>
        </p:nvSpPr>
        <p:spPr/>
        <p:txBody>
          <a:bodyPr/>
          <a:lstStyle/>
          <a:p>
            <a:endParaRPr lang="fr-FR"/>
          </a:p>
        </p:txBody>
      </p:sp>
      <p:grpSp>
        <p:nvGrpSpPr>
          <p:cNvPr id="20" name="Groupe 19"/>
          <p:cNvGrpSpPr/>
          <p:nvPr/>
        </p:nvGrpSpPr>
        <p:grpSpPr>
          <a:xfrm>
            <a:off x="1558763" y="2229891"/>
            <a:ext cx="7121847" cy="4572000"/>
            <a:chOff x="1554609" y="1593304"/>
            <a:chExt cx="7121847" cy="4572000"/>
          </a:xfrm>
        </p:grpSpPr>
        <p:pic>
          <p:nvPicPr>
            <p:cNvPr id="6" name="Shape 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609" y="2229891"/>
              <a:ext cx="112077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34"/>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747019" y="4449216"/>
              <a:ext cx="9572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5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406" y="2536279"/>
              <a:ext cx="14160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1819" y="1593304"/>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8544" y="2574379"/>
              <a:ext cx="1158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50281" y="4641304"/>
              <a:ext cx="11604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hape 40"/>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5781" y="4893716"/>
              <a:ext cx="127158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3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242819" y="4790529"/>
              <a:ext cx="1203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5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463481" y="3131591"/>
              <a:ext cx="120173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4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4744" y="1939379"/>
              <a:ext cx="7524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9344" y="2320379"/>
              <a:ext cx="7524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744" y="2523579"/>
              <a:ext cx="7524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5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03900" y="5408066"/>
              <a:ext cx="7540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1419" y="4166641"/>
              <a:ext cx="7540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cteur droit avec flèche 20"/>
            <p:cNvCxnSpPr/>
            <p:nvPr/>
          </p:nvCxnSpPr>
          <p:spPr>
            <a:xfrm flipV="1">
              <a:off x="3779912" y="2523579"/>
              <a:ext cx="720080" cy="401365"/>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V="1">
              <a:off x="3610744" y="2780928"/>
              <a:ext cx="1177280" cy="1860376"/>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flipH="1" flipV="1">
              <a:off x="5436096" y="3131591"/>
              <a:ext cx="504056" cy="1789114"/>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H="1" flipV="1">
              <a:off x="5861819" y="2536279"/>
              <a:ext cx="601663" cy="388665"/>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23" name="Rectangle 22"/>
          <p:cNvSpPr/>
          <p:nvPr/>
        </p:nvSpPr>
        <p:spPr>
          <a:xfrm>
            <a:off x="6578600" y="1484784"/>
            <a:ext cx="1881832" cy="1188132"/>
          </a:xfrm>
          <a:prstGeom prst="wedgeRectCallout">
            <a:avLst>
              <a:gd name="adj1" fmla="val -96149"/>
              <a:gd name="adj2" fmla="val 609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smtClean="0"/>
              <a:t>Who</a:t>
            </a:r>
            <a:r>
              <a:rPr lang="fr-FR" dirty="0" smtClean="0"/>
              <a:t> control the server</a:t>
            </a:r>
            <a:endParaRPr lang="fr-FR" dirty="0"/>
          </a:p>
        </p:txBody>
      </p:sp>
    </p:spTree>
    <p:extLst>
      <p:ext uri="{BB962C8B-B14F-4D97-AF65-F5344CB8AC3E}">
        <p14:creationId xmlns:p14="http://schemas.microsoft.com/office/powerpoint/2010/main" val="2630465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Naive</a:t>
            </a:r>
            <a:r>
              <a:rPr lang="fr-FR" dirty="0" smtClean="0"/>
              <a:t> p2p Architecture</a:t>
            </a:r>
            <a:endParaRPr lang="fr-FR" dirty="0"/>
          </a:p>
        </p:txBody>
      </p:sp>
      <p:sp>
        <p:nvSpPr>
          <p:cNvPr id="4" name="Espace réservé du numéro de diapositive 3"/>
          <p:cNvSpPr>
            <a:spLocks noGrp="1"/>
          </p:cNvSpPr>
          <p:nvPr>
            <p:ph type="sldNum" sz="quarter" idx="12"/>
          </p:nvPr>
        </p:nvSpPr>
        <p:spPr/>
        <p:txBody>
          <a:bodyPr/>
          <a:lstStyle/>
          <a:p>
            <a:fld id="{F4C132DE-E11E-754E-A510-8E1EC6925395}" type="slidenum">
              <a:rPr lang="fr-FR" smtClean="0"/>
              <a:pPr/>
              <a:t>25</a:t>
            </a:fld>
            <a:endParaRPr lang="fr-FR"/>
          </a:p>
        </p:txBody>
      </p:sp>
      <p:pic>
        <p:nvPicPr>
          <p:cNvPr id="6" name="Shape 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419" y="2229891"/>
            <a:ext cx="112077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34"/>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747019" y="4449216"/>
            <a:ext cx="9572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5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406" y="2536279"/>
            <a:ext cx="14160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1819" y="1593304"/>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8544" y="2574379"/>
            <a:ext cx="1158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50281" y="4641304"/>
            <a:ext cx="11604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hape 40"/>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5781" y="4893716"/>
            <a:ext cx="127158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3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242819" y="4790529"/>
            <a:ext cx="1203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5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463481" y="3131591"/>
            <a:ext cx="120173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4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4744" y="1939379"/>
            <a:ext cx="7524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9344" y="2320379"/>
            <a:ext cx="7524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744" y="2523579"/>
            <a:ext cx="7524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5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41219" y="5377904"/>
            <a:ext cx="7540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1419" y="4166641"/>
            <a:ext cx="7540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necteur droit avec flèche 19"/>
          <p:cNvCxnSpPr/>
          <p:nvPr/>
        </p:nvCxnSpPr>
        <p:spPr>
          <a:xfrm>
            <a:off x="3677419" y="5013176"/>
            <a:ext cx="2463800" cy="216024"/>
          </a:xfrm>
          <a:prstGeom prst="straightConnector1">
            <a:avLst/>
          </a:prstGeom>
          <a:ln>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V="1">
            <a:off x="3677419" y="3861049"/>
            <a:ext cx="2694781" cy="929480"/>
          </a:xfrm>
          <a:prstGeom prst="straightConnector1">
            <a:avLst/>
          </a:prstGeom>
          <a:ln>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H="1" flipV="1">
            <a:off x="3415481" y="3501008"/>
            <a:ext cx="76400" cy="1140298"/>
          </a:xfrm>
          <a:prstGeom prst="straightConnector1">
            <a:avLst/>
          </a:prstGeom>
          <a:ln>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a:xfrm flipV="1">
            <a:off x="3677420" y="2852936"/>
            <a:ext cx="1326628" cy="1788369"/>
          </a:xfrm>
          <a:prstGeom prst="straightConnector1">
            <a:avLst/>
          </a:prstGeom>
          <a:ln>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H="1">
            <a:off x="3779912" y="2523579"/>
            <a:ext cx="811907" cy="329357"/>
          </a:xfrm>
          <a:prstGeom prst="straightConnector1">
            <a:avLst/>
          </a:prstGeom>
          <a:ln>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flipH="1" flipV="1">
            <a:off x="3779912" y="3074441"/>
            <a:ext cx="2592288" cy="354559"/>
          </a:xfrm>
          <a:prstGeom prst="straightConnector1">
            <a:avLst/>
          </a:prstGeom>
          <a:ln>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flipH="1" flipV="1">
            <a:off x="3779912" y="3277641"/>
            <a:ext cx="2361307" cy="1512888"/>
          </a:xfrm>
          <a:prstGeom prst="straightConnector1">
            <a:avLst/>
          </a:prstGeom>
          <a:ln>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a:endCxn id="16" idx="3"/>
          </p:cNvCxnSpPr>
          <p:nvPr/>
        </p:nvCxnSpPr>
        <p:spPr>
          <a:xfrm flipH="1" flipV="1">
            <a:off x="5861819" y="2697410"/>
            <a:ext cx="510381" cy="377031"/>
          </a:xfrm>
          <a:prstGeom prst="straightConnector1">
            <a:avLst/>
          </a:prstGeom>
          <a:ln>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Connecteur droit avec flèche 51"/>
          <p:cNvCxnSpPr/>
          <p:nvPr/>
        </p:nvCxnSpPr>
        <p:spPr>
          <a:xfrm flipV="1">
            <a:off x="6463481" y="4057104"/>
            <a:ext cx="195263" cy="584200"/>
          </a:xfrm>
          <a:prstGeom prst="straightConnector1">
            <a:avLst/>
          </a:prstGeom>
          <a:ln>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Connecteur droit avec flèche 55"/>
          <p:cNvCxnSpPr/>
          <p:nvPr/>
        </p:nvCxnSpPr>
        <p:spPr>
          <a:xfrm flipH="1" flipV="1">
            <a:off x="5436096" y="3131591"/>
            <a:ext cx="806723" cy="1509713"/>
          </a:xfrm>
          <a:prstGeom prst="straightConnector1">
            <a:avLst/>
          </a:prstGeom>
          <a:ln>
            <a:solidFill>
              <a:schemeClr val="tx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 name="Espace réservé du contenu 4"/>
          <p:cNvSpPr>
            <a:spLocks noGrp="1"/>
          </p:cNvSpPr>
          <p:nvPr>
            <p:ph idx="1"/>
          </p:nvPr>
        </p:nvSpPr>
        <p:spPr/>
        <p:txBody>
          <a:bodyPr/>
          <a:lstStyle/>
          <a:p>
            <a:endParaRPr lang="fr-FR"/>
          </a:p>
        </p:txBody>
      </p:sp>
      <p:sp>
        <p:nvSpPr>
          <p:cNvPr id="3" name="Espace réservé de la date 2"/>
          <p:cNvSpPr>
            <a:spLocks noGrp="1"/>
          </p:cNvSpPr>
          <p:nvPr>
            <p:ph type="dt" sz="half" idx="10"/>
          </p:nvPr>
        </p:nvSpPr>
        <p:spPr/>
        <p:txBody>
          <a:bodyPr/>
          <a:lstStyle/>
          <a:p>
            <a:pPr>
              <a:defRPr/>
            </a:pPr>
            <a:r>
              <a:rPr lang="fr-FR" smtClean="0"/>
              <a:t>29/10/2015</a:t>
            </a:r>
            <a:endParaRPr lang="fr-FR" dirty="0"/>
          </a:p>
        </p:txBody>
      </p:sp>
      <p:sp>
        <p:nvSpPr>
          <p:cNvPr id="21" name="Espace réservé du pied de page 20"/>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Tree>
    <p:extLst>
      <p:ext uri="{BB962C8B-B14F-4D97-AF65-F5344CB8AC3E}">
        <p14:creationId xmlns:p14="http://schemas.microsoft.com/office/powerpoint/2010/main" val="635593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Abstract/Configurable p2p architecture</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22" name="Espace réservé du pied de page 21"/>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4" name="Espace réservé du numéro de diapositive 3"/>
          <p:cNvSpPr>
            <a:spLocks noGrp="1"/>
          </p:cNvSpPr>
          <p:nvPr>
            <p:ph type="sldNum" sz="quarter" idx="16"/>
          </p:nvPr>
        </p:nvSpPr>
        <p:spPr/>
        <p:txBody>
          <a:bodyPr/>
          <a:lstStyle/>
          <a:p>
            <a:fld id="{F4C132DE-E11E-754E-A510-8E1EC6925395}" type="slidenum">
              <a:rPr lang="fr-FR" smtClean="0"/>
              <a:pPr/>
              <a:t>26</a:t>
            </a:fld>
            <a:endParaRPr lang="fr-FR"/>
          </a:p>
        </p:txBody>
      </p:sp>
      <p:sp>
        <p:nvSpPr>
          <p:cNvPr id="20" name="Espace réservé du contenu 19"/>
          <p:cNvSpPr>
            <a:spLocks noGrp="1"/>
          </p:cNvSpPr>
          <p:nvPr>
            <p:ph idx="1"/>
          </p:nvPr>
        </p:nvSpPr>
        <p:spPr/>
        <p:txBody>
          <a:bodyPr/>
          <a:lstStyle/>
          <a:p>
            <a:r>
              <a:rPr lang="fr-FR" dirty="0" err="1" smtClean="0"/>
              <a:t>Decide</a:t>
            </a:r>
            <a:r>
              <a:rPr lang="fr-FR" dirty="0" smtClean="0"/>
              <a:t> of the </a:t>
            </a:r>
            <a:r>
              <a:rPr lang="fr-FR" dirty="0" err="1" smtClean="0"/>
              <a:t>topology</a:t>
            </a:r>
            <a:r>
              <a:rPr lang="fr-FR" dirty="0" smtClean="0"/>
              <a:t> and the </a:t>
            </a:r>
            <a:r>
              <a:rPr lang="fr-FR" dirty="0" err="1" smtClean="0"/>
              <a:t>contracts</a:t>
            </a:r>
            <a:endParaRPr lang="fr-FR" dirty="0"/>
          </a:p>
        </p:txBody>
      </p:sp>
      <p:pic>
        <p:nvPicPr>
          <p:cNvPr id="29" name="Picture 2" descr="https://research.linagora.com/download/attachments/11174582/slide-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825044"/>
            <a:ext cx="2639341" cy="1257899"/>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p:cNvPicPr>
            <a:picLocks noChangeAspect="1"/>
          </p:cNvPicPr>
          <p:nvPr/>
        </p:nvPicPr>
        <p:blipFill>
          <a:blip r:embed="rId4"/>
          <a:stretch>
            <a:fillRect/>
          </a:stretch>
        </p:blipFill>
        <p:spPr>
          <a:xfrm>
            <a:off x="1608630" y="2669530"/>
            <a:ext cx="6261823" cy="3955664"/>
          </a:xfrm>
          <a:prstGeom prst="rect">
            <a:avLst/>
          </a:prstGeom>
        </p:spPr>
      </p:pic>
    </p:spTree>
    <p:extLst>
      <p:ext uri="{BB962C8B-B14F-4D97-AF65-F5344CB8AC3E}">
        <p14:creationId xmlns:p14="http://schemas.microsoft.com/office/powerpoint/2010/main" val="2179377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Mute P2P editor</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6"/>
          </p:nvPr>
        </p:nvSpPr>
        <p:spPr/>
        <p:txBody>
          <a:bodyPr/>
          <a:lstStyle/>
          <a:p>
            <a:pPr>
              <a:defRPr/>
            </a:pPr>
            <a:r>
              <a:rPr lang="fr-FR" smtClean="0"/>
              <a:t>- </a:t>
            </a:r>
            <a:fld id="{5CC93B46-292B-42F7-951C-C479D70CC244}" type="slidenum">
              <a:rPr lang="fr-FR" smtClean="0"/>
              <a:pPr>
                <a:defRPr/>
              </a:pPr>
              <a:t>27</a:t>
            </a:fld>
            <a:endParaRPr lang="fr-FR"/>
          </a:p>
        </p:txBody>
      </p:sp>
      <p:sp>
        <p:nvSpPr>
          <p:cNvPr id="10" name="Espace réservé du contenu 9"/>
          <p:cNvSpPr>
            <a:spLocks noGrp="1"/>
          </p:cNvSpPr>
          <p:nvPr>
            <p:ph idx="1"/>
          </p:nvPr>
        </p:nvSpPr>
        <p:spPr>
          <a:xfrm>
            <a:off x="1049338" y="1493838"/>
            <a:ext cx="7540625" cy="4203700"/>
          </a:xfrm>
        </p:spPr>
        <p:txBody>
          <a:bodyPr/>
          <a:lstStyle/>
          <a:p>
            <a:r>
              <a:rPr lang="fr-FR" dirty="0" err="1" smtClean="0"/>
              <a:t>Based</a:t>
            </a:r>
            <a:r>
              <a:rPr lang="fr-FR" dirty="0" smtClean="0"/>
              <a:t> on CRDT </a:t>
            </a:r>
            <a:r>
              <a:rPr lang="fr-FR" dirty="0" err="1" smtClean="0"/>
              <a:t>Algorithm</a:t>
            </a:r>
            <a:r>
              <a:rPr lang="fr-FR" dirty="0" smtClean="0"/>
              <a:t> (p2p)</a:t>
            </a:r>
            <a:endParaRPr lang="fr-FR" dirty="0"/>
          </a:p>
        </p:txBody>
      </p:sp>
      <p:pic>
        <p:nvPicPr>
          <p:cNvPr id="7" name="Image 6"/>
          <p:cNvPicPr>
            <a:picLocks noChangeAspect="1"/>
          </p:cNvPicPr>
          <p:nvPr/>
        </p:nvPicPr>
        <p:blipFill>
          <a:blip r:embed="rId2"/>
          <a:stretch>
            <a:fillRect/>
          </a:stretch>
        </p:blipFill>
        <p:spPr>
          <a:xfrm>
            <a:off x="179512" y="2089150"/>
            <a:ext cx="4464496" cy="3473867"/>
          </a:xfrm>
          <a:prstGeom prst="rect">
            <a:avLst/>
          </a:prstGeom>
        </p:spPr>
      </p:pic>
      <p:sp>
        <p:nvSpPr>
          <p:cNvPr id="8" name="Rectangle 7"/>
          <p:cNvSpPr/>
          <p:nvPr/>
        </p:nvSpPr>
        <p:spPr>
          <a:xfrm>
            <a:off x="2411760" y="5958968"/>
            <a:ext cx="3698448" cy="369332"/>
          </a:xfrm>
          <a:prstGeom prst="rect">
            <a:avLst/>
          </a:prstGeom>
        </p:spPr>
        <p:txBody>
          <a:bodyPr wrap="none">
            <a:spAutoFit/>
          </a:bodyPr>
          <a:lstStyle/>
          <a:p>
            <a:r>
              <a:rPr lang="fr-FR" dirty="0"/>
              <a:t>http://mute-editorcrdt.rhcloud.com/</a:t>
            </a:r>
          </a:p>
        </p:txBody>
      </p:sp>
      <p:pic>
        <p:nvPicPr>
          <p:cNvPr id="9" name="Image 8"/>
          <p:cNvPicPr>
            <a:picLocks noChangeAspect="1"/>
          </p:cNvPicPr>
          <p:nvPr/>
        </p:nvPicPr>
        <p:blipFill>
          <a:blip r:embed="rId3"/>
          <a:stretch>
            <a:fillRect/>
          </a:stretch>
        </p:blipFill>
        <p:spPr>
          <a:xfrm>
            <a:off x="4752924" y="2089149"/>
            <a:ext cx="4450616" cy="3473867"/>
          </a:xfrm>
          <a:prstGeom prst="rect">
            <a:avLst/>
          </a:prstGeom>
        </p:spPr>
      </p:pic>
    </p:spTree>
    <p:extLst>
      <p:ext uri="{BB962C8B-B14F-4D97-AF65-F5344CB8AC3E}">
        <p14:creationId xmlns:p14="http://schemas.microsoft.com/office/powerpoint/2010/main" val="753061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Delays</a:t>
            </a:r>
            <a:r>
              <a:rPr lang="fr-FR" dirty="0" smtClean="0"/>
              <a:t> in MUTE</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pic>
        <p:nvPicPr>
          <p:cNvPr id="7" name="Espace réservé du contenu 6" descr="MUTE performace full.png"/>
          <p:cNvPicPr>
            <a:picLocks noGrp="1" noChangeAspect="1"/>
          </p:cNvPicPr>
          <p:nvPr>
            <p:ph idx="1"/>
          </p:nvPr>
        </p:nvPicPr>
        <p:blipFill>
          <a:blip r:embed="rId3">
            <a:extLst>
              <a:ext uri="{28A0092B-C50C-407E-A947-70E740481C1C}">
                <a14:useLocalDpi xmlns:a14="http://schemas.microsoft.com/office/drawing/2010/main" val="0"/>
              </a:ext>
            </a:extLst>
          </a:blip>
          <a:srcRect t="7628" b="7628"/>
          <a:stretch>
            <a:fillRect/>
          </a:stretch>
        </p:blipFill>
        <p:spPr>
          <a:xfrm>
            <a:off x="323528" y="1141823"/>
            <a:ext cx="7994873" cy="4313750"/>
          </a:xfrm>
        </p:spPr>
      </p:pic>
      <p:sp>
        <p:nvSpPr>
          <p:cNvPr id="12" name="ZoneTexte 11"/>
          <p:cNvSpPr txBox="1"/>
          <p:nvPr/>
        </p:nvSpPr>
        <p:spPr>
          <a:xfrm>
            <a:off x="561926" y="5455573"/>
            <a:ext cx="3578026" cy="646331"/>
          </a:xfrm>
          <a:prstGeom prst="rect">
            <a:avLst/>
          </a:prstGeom>
          <a:noFill/>
        </p:spPr>
        <p:txBody>
          <a:bodyPr wrap="square" rtlCol="0">
            <a:spAutoFit/>
          </a:bodyPr>
          <a:lstStyle/>
          <a:p>
            <a:r>
              <a:rPr lang="fr-FR" dirty="0" smtClean="0"/>
              <a:t>Max. no of </a:t>
            </a:r>
            <a:r>
              <a:rPr lang="fr-FR" dirty="0" err="1" smtClean="0"/>
              <a:t>users</a:t>
            </a:r>
            <a:r>
              <a:rPr lang="fr-FR" dirty="0" smtClean="0"/>
              <a:t>: 50 </a:t>
            </a:r>
          </a:p>
          <a:p>
            <a:r>
              <a:rPr lang="fr-FR" dirty="0" err="1" smtClean="0"/>
              <a:t>Typing</a:t>
            </a:r>
            <a:r>
              <a:rPr lang="fr-FR" dirty="0" smtClean="0"/>
              <a:t> </a:t>
            </a:r>
            <a:r>
              <a:rPr lang="fr-FR" dirty="0" err="1" smtClean="0"/>
              <a:t>frequency</a:t>
            </a:r>
            <a:r>
              <a:rPr lang="fr-FR" dirty="0" smtClean="0"/>
              <a:t>: 1-10 chars/s</a:t>
            </a:r>
            <a:endParaRPr lang="fr-FR" dirty="0"/>
          </a:p>
        </p:txBody>
      </p:sp>
    </p:spTree>
    <p:extLst>
      <p:ext uri="{BB962C8B-B14F-4D97-AF65-F5344CB8AC3E}">
        <p14:creationId xmlns:p14="http://schemas.microsoft.com/office/powerpoint/2010/main" val="1167714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935760" y="3835886"/>
            <a:ext cx="2940881" cy="2566267"/>
            <a:chOff x="2437155" y="1618817"/>
            <a:chExt cx="2940881" cy="2566267"/>
          </a:xfrm>
        </p:grpSpPr>
        <p:grpSp>
          <p:nvGrpSpPr>
            <p:cNvPr id="3" name="Groupe 2"/>
            <p:cNvGrpSpPr/>
            <p:nvPr/>
          </p:nvGrpSpPr>
          <p:grpSpPr>
            <a:xfrm>
              <a:off x="2437155" y="1618817"/>
              <a:ext cx="2940881" cy="2566267"/>
              <a:chOff x="2639231" y="1870845"/>
              <a:chExt cx="2940881" cy="2566267"/>
            </a:xfrm>
          </p:grpSpPr>
          <p:pic>
            <p:nvPicPr>
              <p:cNvPr id="5" name="Picture 50" descr="Avatar Femme devant son ordinate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856" y="1870845"/>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Avatar Homme devant son ordin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933056"/>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0" descr="Avatar Femme devant son ordinate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39231" y="3746190"/>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8" name="Double flèche verticale 7"/>
              <p:cNvSpPr/>
              <p:nvPr/>
            </p:nvSpPr>
            <p:spPr>
              <a:xfrm rot="4292766">
                <a:off x="3582465" y="3385432"/>
                <a:ext cx="216024" cy="9541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uble flèche verticale 8"/>
              <p:cNvSpPr/>
              <p:nvPr/>
            </p:nvSpPr>
            <p:spPr>
              <a:xfrm>
                <a:off x="4433872" y="238848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uble flèche verticale 9"/>
              <p:cNvSpPr/>
              <p:nvPr/>
            </p:nvSpPr>
            <p:spPr>
              <a:xfrm rot="18794991">
                <a:off x="4835990" y="360262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descr="C:\Users\charoy\AppData\Local\Microsoft\Windows\INetCache\IE\Z536Y2HR\MC90043484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6683" y="2708920"/>
              <a:ext cx="785242" cy="7852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e 10"/>
          <p:cNvGrpSpPr/>
          <p:nvPr/>
        </p:nvGrpSpPr>
        <p:grpSpPr>
          <a:xfrm>
            <a:off x="5430755" y="3839719"/>
            <a:ext cx="2940881" cy="2566267"/>
            <a:chOff x="2437155" y="1618817"/>
            <a:chExt cx="2940881" cy="2566267"/>
          </a:xfrm>
        </p:grpSpPr>
        <p:grpSp>
          <p:nvGrpSpPr>
            <p:cNvPr id="12" name="Groupe 11"/>
            <p:cNvGrpSpPr/>
            <p:nvPr/>
          </p:nvGrpSpPr>
          <p:grpSpPr>
            <a:xfrm>
              <a:off x="2437155" y="1618817"/>
              <a:ext cx="2940881" cy="2566267"/>
              <a:chOff x="2639231" y="1870845"/>
              <a:chExt cx="2940881" cy="2566267"/>
            </a:xfrm>
          </p:grpSpPr>
          <p:pic>
            <p:nvPicPr>
              <p:cNvPr id="14" name="Picture 50" descr="Avatar Femme devant son ordinate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856" y="1870845"/>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vatar Homme devant son ordin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933056"/>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0" descr="Avatar Femme devant son ordinate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39231" y="3746190"/>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17" name="Double flèche verticale 16"/>
              <p:cNvSpPr/>
              <p:nvPr/>
            </p:nvSpPr>
            <p:spPr>
              <a:xfrm rot="4292766">
                <a:off x="3582465" y="3385432"/>
                <a:ext cx="216024" cy="9541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uble flèche verticale 17"/>
              <p:cNvSpPr/>
              <p:nvPr/>
            </p:nvSpPr>
            <p:spPr>
              <a:xfrm>
                <a:off x="4433872" y="238848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uble flèche verticale 18"/>
              <p:cNvSpPr/>
              <p:nvPr/>
            </p:nvSpPr>
            <p:spPr>
              <a:xfrm rot="18794991">
                <a:off x="4835990" y="360262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2" descr="C:\Users\charoy\AppData\Local\Microsoft\Windows\INetCache\IE\Z536Y2HR\MC90043484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6683" y="2708920"/>
              <a:ext cx="785242" cy="78524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Double flèche verticale 19"/>
          <p:cNvSpPr/>
          <p:nvPr/>
        </p:nvSpPr>
        <p:spPr>
          <a:xfrm rot="5400000">
            <a:off x="4933227" y="3492713"/>
            <a:ext cx="216024" cy="352548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re 23"/>
          <p:cNvSpPr>
            <a:spLocks noGrp="1"/>
          </p:cNvSpPr>
          <p:nvPr>
            <p:ph type="title"/>
          </p:nvPr>
        </p:nvSpPr>
        <p:spPr/>
        <p:txBody>
          <a:bodyPr/>
          <a:lstStyle/>
          <a:p>
            <a:r>
              <a:rPr lang="fr-FR" dirty="0" err="1" smtClean="0"/>
              <a:t>Hybrid</a:t>
            </a:r>
            <a:r>
              <a:rPr lang="fr-FR" dirty="0" smtClean="0"/>
              <a:t> collaboration </a:t>
            </a:r>
            <a:r>
              <a:rPr lang="fr-FR" dirty="0" err="1" smtClean="0"/>
              <a:t>between</a:t>
            </a:r>
            <a:r>
              <a:rPr lang="fr-FR" dirty="0" smtClean="0"/>
              <a:t> organisations</a:t>
            </a:r>
            <a:endParaRPr lang="fr-FR" dirty="0"/>
          </a:p>
        </p:txBody>
      </p:sp>
      <p:sp>
        <p:nvSpPr>
          <p:cNvPr id="21" name="Espace réservé de la date 20"/>
          <p:cNvSpPr>
            <a:spLocks noGrp="1"/>
          </p:cNvSpPr>
          <p:nvPr>
            <p:ph type="dt" sz="half" idx="14"/>
          </p:nvPr>
        </p:nvSpPr>
        <p:spPr/>
        <p:txBody>
          <a:bodyPr/>
          <a:lstStyle/>
          <a:p>
            <a:pPr>
              <a:defRPr/>
            </a:pPr>
            <a:r>
              <a:rPr lang="fr-FR" smtClean="0"/>
              <a:t>29/10/2015</a:t>
            </a:r>
            <a:endParaRPr lang="fr-FR" dirty="0"/>
          </a:p>
        </p:txBody>
      </p:sp>
      <p:sp>
        <p:nvSpPr>
          <p:cNvPr id="22" name="Espace réservé du pied de page 21"/>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23" name="Espace réservé du numéro de diapositive 22"/>
          <p:cNvSpPr>
            <a:spLocks noGrp="1"/>
          </p:cNvSpPr>
          <p:nvPr>
            <p:ph type="sldNum" sz="quarter" idx="16"/>
          </p:nvPr>
        </p:nvSpPr>
        <p:spPr/>
        <p:txBody>
          <a:bodyPr/>
          <a:lstStyle/>
          <a:p>
            <a:pPr>
              <a:defRPr/>
            </a:pPr>
            <a:r>
              <a:rPr lang="fr-FR" smtClean="0"/>
              <a:t>- </a:t>
            </a:r>
            <a:fld id="{32FEFE3E-5266-48F6-9D02-A7873B043BC0}" type="slidenum">
              <a:rPr lang="fr-FR" smtClean="0"/>
              <a:pPr>
                <a:defRPr/>
              </a:pPr>
              <a:t>29</a:t>
            </a:fld>
            <a:endParaRPr lang="fr-FR"/>
          </a:p>
        </p:txBody>
      </p:sp>
      <p:sp>
        <p:nvSpPr>
          <p:cNvPr id="25" name="Espace réservé du contenu 24"/>
          <p:cNvSpPr>
            <a:spLocks noGrp="1"/>
          </p:cNvSpPr>
          <p:nvPr>
            <p:ph idx="1"/>
          </p:nvPr>
        </p:nvSpPr>
        <p:spPr/>
        <p:txBody>
          <a:bodyPr/>
          <a:lstStyle/>
          <a:p>
            <a:r>
              <a:rPr lang="fr-FR" dirty="0" err="1" smtClean="0"/>
              <a:t>Centralised</a:t>
            </a:r>
            <a:r>
              <a:rPr lang="fr-FR" dirty="0" smtClean="0"/>
              <a:t> </a:t>
            </a:r>
            <a:r>
              <a:rPr lang="fr-FR" dirty="0" err="1" smtClean="0"/>
              <a:t>inside</a:t>
            </a:r>
            <a:r>
              <a:rPr lang="fr-FR" dirty="0" smtClean="0"/>
              <a:t> organisations/ p2p </a:t>
            </a:r>
            <a:r>
              <a:rPr lang="fr-FR" dirty="0" err="1" smtClean="0"/>
              <a:t>between</a:t>
            </a:r>
            <a:r>
              <a:rPr lang="fr-FR" dirty="0" smtClean="0"/>
              <a:t> organisations</a:t>
            </a:r>
            <a:endParaRPr lang="fr-FR" dirty="0"/>
          </a:p>
        </p:txBody>
      </p:sp>
      <p:sp>
        <p:nvSpPr>
          <p:cNvPr id="26" name="Étoile à 7 branches 25"/>
          <p:cNvSpPr/>
          <p:nvPr/>
        </p:nvSpPr>
        <p:spPr>
          <a:xfrm>
            <a:off x="4070403" y="3452265"/>
            <a:ext cx="1918310" cy="1680842"/>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Sharing </a:t>
            </a:r>
            <a:r>
              <a:rPr lang="fr-FR" dirty="0" err="1" smtClean="0"/>
              <a:t>Contract</a:t>
            </a:r>
            <a:endParaRPr lang="fr-FR" dirty="0"/>
          </a:p>
        </p:txBody>
      </p:sp>
    </p:spTree>
    <p:extLst>
      <p:ext uri="{BB962C8B-B14F-4D97-AF65-F5344CB8AC3E}">
        <p14:creationId xmlns:p14="http://schemas.microsoft.com/office/powerpoint/2010/main" val="1699231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D2C7F398-9265-4D1D-BFF9-86DBF8CBB213}" type="slidenum">
              <a:rPr lang="fr-FR" smtClean="0"/>
              <a:pPr>
                <a:defRPr/>
              </a:pPr>
              <a:t>3</a:t>
            </a:fld>
            <a:endParaRPr lang="fr-FR"/>
          </a:p>
        </p:txBody>
      </p:sp>
      <p:sp>
        <p:nvSpPr>
          <p:cNvPr id="7" name="Espace réservé du contenu 6"/>
          <p:cNvSpPr>
            <a:spLocks noGrp="1"/>
          </p:cNvSpPr>
          <p:nvPr>
            <p:ph sz="half" idx="13"/>
          </p:nvPr>
        </p:nvSpPr>
        <p:spPr/>
        <p:txBody>
          <a:bodyPr/>
          <a:lstStyle/>
          <a:p>
            <a:endParaRPr lang="fr-FR"/>
          </a:p>
        </p:txBody>
      </p:sp>
      <p:pic>
        <p:nvPicPr>
          <p:cNvPr id="8" name="Image 7"/>
          <p:cNvPicPr>
            <a:picLocks noChangeAspect="1"/>
          </p:cNvPicPr>
          <p:nvPr/>
        </p:nvPicPr>
        <p:blipFill>
          <a:blip r:embed="rId2"/>
          <a:stretch>
            <a:fillRect/>
          </a:stretch>
        </p:blipFill>
        <p:spPr>
          <a:xfrm>
            <a:off x="2087724" y="260648"/>
            <a:ext cx="5303700" cy="6053136"/>
          </a:xfrm>
          <a:prstGeom prst="rect">
            <a:avLst/>
          </a:prstGeom>
        </p:spPr>
      </p:pic>
    </p:spTree>
    <p:extLst>
      <p:ext uri="{BB962C8B-B14F-4D97-AF65-F5344CB8AC3E}">
        <p14:creationId xmlns:p14="http://schemas.microsoft.com/office/powerpoint/2010/main" val="3536573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Ad-Hoc </a:t>
            </a:r>
            <a:r>
              <a:rPr lang="fr-FR" dirty="0"/>
              <a:t>collaboration on the </a:t>
            </a:r>
            <a:r>
              <a:rPr lang="fr-FR" dirty="0" err="1"/>
              <a:t>field</a:t>
            </a:r>
            <a:r>
              <a:rPr lang="en-GB" dirty="0"/>
              <a:t/>
            </a:r>
            <a:br>
              <a:rPr lang="en-GB" dirty="0"/>
            </a:br>
            <a:endParaRPr lang="fr-FR" dirty="0"/>
          </a:p>
        </p:txBody>
      </p:sp>
      <p:sp>
        <p:nvSpPr>
          <p:cNvPr id="2" name="Espace réservé de la date 1"/>
          <p:cNvSpPr>
            <a:spLocks noGrp="1"/>
          </p:cNvSpPr>
          <p:nvPr>
            <p:ph type="dt" sz="half" idx="14"/>
          </p:nvPr>
        </p:nvSpPr>
        <p:spPr/>
        <p:txBody>
          <a:bodyPr/>
          <a:lstStyle/>
          <a:p>
            <a:pPr>
              <a:defRPr/>
            </a:pPr>
            <a:r>
              <a:rPr lang="fr-FR" smtClean="0"/>
              <a:t>29/10/2015</a:t>
            </a:r>
            <a:endParaRPr lang="fr-FR" dirty="0"/>
          </a:p>
        </p:txBody>
      </p:sp>
      <p:sp>
        <p:nvSpPr>
          <p:cNvPr id="6" name="Espace réservé du pied de page 5"/>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10" name="Espace réservé du numéro de diapositive 9"/>
          <p:cNvSpPr>
            <a:spLocks noGrp="1"/>
          </p:cNvSpPr>
          <p:nvPr>
            <p:ph type="sldNum" sz="quarter" idx="16"/>
          </p:nvPr>
        </p:nvSpPr>
        <p:spPr/>
        <p:txBody>
          <a:bodyPr/>
          <a:lstStyle/>
          <a:p>
            <a:pPr>
              <a:defRPr/>
            </a:pPr>
            <a:r>
              <a:rPr lang="fr-FR" smtClean="0"/>
              <a:t>- </a:t>
            </a:r>
            <a:fld id="{32FEFE3E-5266-48F6-9D02-A7873B043BC0}" type="slidenum">
              <a:rPr lang="fr-FR" smtClean="0"/>
              <a:pPr>
                <a:defRPr/>
              </a:pPr>
              <a:t>30</a:t>
            </a:fld>
            <a:endParaRPr lang="fr-FR"/>
          </a:p>
        </p:txBody>
      </p:sp>
      <p:sp>
        <p:nvSpPr>
          <p:cNvPr id="5" name="Espace réservé du contenu 4"/>
          <p:cNvSpPr>
            <a:spLocks noGrp="1"/>
          </p:cNvSpPr>
          <p:nvPr>
            <p:ph idx="1"/>
          </p:nvPr>
        </p:nvSpPr>
        <p:spPr/>
        <p:txBody>
          <a:bodyPr/>
          <a:lstStyle/>
          <a:p>
            <a:r>
              <a:rPr lang="fr-FR" dirty="0" smtClean="0"/>
              <a:t>P2p collaboration </a:t>
            </a:r>
            <a:r>
              <a:rPr lang="fr-FR" dirty="0" err="1" smtClean="0"/>
              <a:t>between</a:t>
            </a:r>
            <a:r>
              <a:rPr lang="fr-FR" dirty="0" smtClean="0"/>
              <a:t> people </a:t>
            </a:r>
            <a:r>
              <a:rPr lang="fr-FR" dirty="0" err="1" smtClean="0"/>
              <a:t>regardless</a:t>
            </a:r>
            <a:r>
              <a:rPr lang="fr-FR" dirty="0" smtClean="0"/>
              <a:t> of organisations</a:t>
            </a:r>
            <a:endParaRPr lang="fr-FR" dirty="0"/>
          </a:p>
        </p:txBody>
      </p:sp>
      <p:pic>
        <p:nvPicPr>
          <p:cNvPr id="13" name="Image 12"/>
          <p:cNvPicPr>
            <a:picLocks noChangeAspect="1"/>
          </p:cNvPicPr>
          <p:nvPr/>
        </p:nvPicPr>
        <p:blipFill>
          <a:blip r:embed="rId2"/>
          <a:stretch>
            <a:fillRect/>
          </a:stretch>
        </p:blipFill>
        <p:spPr>
          <a:xfrm>
            <a:off x="359532" y="3465004"/>
            <a:ext cx="8688956" cy="2401686"/>
          </a:xfrm>
          <a:prstGeom prst="rect">
            <a:avLst/>
          </a:prstGeom>
        </p:spPr>
      </p:pic>
      <p:sp>
        <p:nvSpPr>
          <p:cNvPr id="14" name="ZoneTexte 13"/>
          <p:cNvSpPr txBox="1"/>
          <p:nvPr/>
        </p:nvSpPr>
        <p:spPr>
          <a:xfrm>
            <a:off x="3275856" y="5716691"/>
            <a:ext cx="2001510" cy="369332"/>
          </a:xfrm>
          <a:prstGeom prst="rect">
            <a:avLst/>
          </a:prstGeom>
          <a:noFill/>
        </p:spPr>
        <p:txBody>
          <a:bodyPr wrap="none" rtlCol="0">
            <a:spAutoFit/>
          </a:bodyPr>
          <a:lstStyle/>
          <a:p>
            <a:r>
              <a:rPr lang="fr-FR" dirty="0" smtClean="0"/>
              <a:t>MUTE P2P Editor</a:t>
            </a:r>
            <a:endParaRPr lang="fr-FR" dirty="0"/>
          </a:p>
        </p:txBody>
      </p:sp>
    </p:spTree>
    <p:extLst>
      <p:ext uri="{BB962C8B-B14F-4D97-AF65-F5344CB8AC3E}">
        <p14:creationId xmlns:p14="http://schemas.microsoft.com/office/powerpoint/2010/main" val="3373854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Web </a:t>
            </a:r>
            <a:r>
              <a:rPr lang="fr-FR" dirty="0" err="1" smtClean="0"/>
              <a:t>based</a:t>
            </a:r>
            <a:r>
              <a:rPr lang="fr-FR" dirty="0" smtClean="0"/>
              <a:t> ad-hoc collaboration</a:t>
            </a:r>
            <a:endParaRPr lang="fr-FR" dirty="0"/>
          </a:p>
        </p:txBody>
      </p:sp>
      <p:sp>
        <p:nvSpPr>
          <p:cNvPr id="3" name="Espace réservé de la date 2"/>
          <p:cNvSpPr>
            <a:spLocks noGrp="1"/>
          </p:cNvSpPr>
          <p:nvPr>
            <p:ph type="dt" sz="half" idx="14"/>
          </p:nvPr>
        </p:nvSpPr>
        <p:spPr>
          <a:xfrm>
            <a:off x="6578600" y="6155976"/>
            <a:ext cx="2011363" cy="273050"/>
          </a:xfrm>
        </p:spPr>
        <p:txBody>
          <a:bodyPr/>
          <a:lstStyle/>
          <a:p>
            <a:pPr>
              <a:defRPr/>
            </a:pPr>
            <a:r>
              <a:rPr lang="fr-FR" smtClean="0"/>
              <a:t>29/10/2015</a:t>
            </a:r>
            <a:endParaRPr lang="fr-FR"/>
          </a:p>
        </p:txBody>
      </p:sp>
      <p:sp>
        <p:nvSpPr>
          <p:cNvPr id="4" name="Espace réservé du pied de page 3"/>
          <p:cNvSpPr>
            <a:spLocks noGrp="1"/>
          </p:cNvSpPr>
          <p:nvPr>
            <p:ph type="ftr" sz="quarter" idx="15"/>
          </p:nvPr>
        </p:nvSpPr>
        <p:spPr>
          <a:xfrm>
            <a:off x="1349375" y="6154389"/>
            <a:ext cx="5218113" cy="273050"/>
          </a:xfrm>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6"/>
          </p:nvPr>
        </p:nvSpPr>
        <p:spPr>
          <a:xfrm>
            <a:off x="8618538" y="6154389"/>
            <a:ext cx="525462" cy="273050"/>
          </a:xfrm>
        </p:spPr>
        <p:txBody>
          <a:bodyPr/>
          <a:lstStyle/>
          <a:p>
            <a:pPr>
              <a:defRPr/>
            </a:pPr>
            <a:r>
              <a:rPr lang="fr-FR" smtClean="0"/>
              <a:t>- </a:t>
            </a:r>
            <a:fld id="{5CC93B46-292B-42F7-951C-C479D70CC244}" type="slidenum">
              <a:rPr lang="fr-FR" smtClean="0"/>
              <a:pPr>
                <a:defRPr/>
              </a:pPr>
              <a:t>31</a:t>
            </a:fld>
            <a:endParaRPr lang="fr-FR"/>
          </a:p>
        </p:txBody>
      </p:sp>
      <p:sp>
        <p:nvSpPr>
          <p:cNvPr id="6" name="Espace réservé du contenu 5"/>
          <p:cNvSpPr>
            <a:spLocks noGrp="1"/>
          </p:cNvSpPr>
          <p:nvPr>
            <p:ph idx="1"/>
          </p:nvPr>
        </p:nvSpPr>
        <p:spPr/>
        <p:txBody>
          <a:bodyPr/>
          <a:lstStyle/>
          <a:p>
            <a:endParaRPr lang="fr-FR" dirty="0"/>
          </a:p>
        </p:txBody>
      </p:sp>
      <p:grpSp>
        <p:nvGrpSpPr>
          <p:cNvPr id="7" name="Groupe 6"/>
          <p:cNvGrpSpPr/>
          <p:nvPr/>
        </p:nvGrpSpPr>
        <p:grpSpPr>
          <a:xfrm>
            <a:off x="2996651" y="1558039"/>
            <a:ext cx="3663581" cy="1726493"/>
            <a:chOff x="2627784" y="1700808"/>
            <a:chExt cx="3733294" cy="1726493"/>
          </a:xfrm>
        </p:grpSpPr>
        <p:pic>
          <p:nvPicPr>
            <p:cNvPr id="8" name="Picture 7" descr="C:\Users\charoy\AppData\Local\Microsoft\Windows\INetCache\IE\Z536Y2HR\MC90043394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27784" y="1700808"/>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charoy\AppData\Local\Microsoft\Windows\INetCache\IE\O8ZZXVR5\MC9004339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828" y="1702939"/>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Double flèche horizontale 9"/>
            <p:cNvSpPr/>
            <p:nvPr/>
          </p:nvSpPr>
          <p:spPr>
            <a:xfrm>
              <a:off x="3707904" y="2924944"/>
              <a:ext cx="1584176"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C:\Users\charoy\AppData\Local\Microsoft\Windows\INetCache\IE\OYA46JNM\MC9004398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438" y="2775781"/>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haroy\AppData\Local\Microsoft\Windows\INetCache\IE\OYA46JNM\MC9004398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2775781"/>
              <a:ext cx="651520" cy="651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e 12"/>
          <p:cNvGrpSpPr/>
          <p:nvPr/>
        </p:nvGrpSpPr>
        <p:grpSpPr>
          <a:xfrm>
            <a:off x="2874990" y="3537012"/>
            <a:ext cx="3733294" cy="1726493"/>
            <a:chOff x="2627784" y="1700808"/>
            <a:chExt cx="3733294" cy="1726493"/>
          </a:xfrm>
        </p:grpSpPr>
        <p:pic>
          <p:nvPicPr>
            <p:cNvPr id="14" name="Picture 7" descr="C:\Users\charoy\AppData\Local\Microsoft\Windows\INetCache\IE\Z536Y2HR\MC90043394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27784" y="1700808"/>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charoy\AppData\Local\Microsoft\Windows\INetCache\IE\O8ZZXVR5\MC9004339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828" y="1702939"/>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6" name="Double flèche horizontale 15"/>
            <p:cNvSpPr/>
            <p:nvPr/>
          </p:nvSpPr>
          <p:spPr>
            <a:xfrm>
              <a:off x="3707904" y="2924944"/>
              <a:ext cx="1584176"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C:\Users\charoy\AppData\Local\Microsoft\Windows\INetCache\IE\OYA46JNM\MC9004398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438" y="2775781"/>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charoy\AppData\Local\Microsoft\Windows\INetCache\IE\OYA46JNM\MC9004398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2775781"/>
              <a:ext cx="651520" cy="651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3" descr="C:\Users\charoy\AppData\Local\Microsoft\Windows\INetCache\IE\OYA46JNM\MC9004398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3422" y="5404624"/>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charoy\AppData\Local\Microsoft\Windows\INetCache\IE\OYA46JNM\MC9004398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4990" y="5593521"/>
            <a:ext cx="651520" cy="651520"/>
          </a:xfrm>
          <a:prstGeom prst="rect">
            <a:avLst/>
          </a:prstGeom>
          <a:noFill/>
          <a:extLst>
            <a:ext uri="{909E8E84-426E-40DD-AFC4-6F175D3DCCD1}">
              <a14:hiddenFill xmlns:a14="http://schemas.microsoft.com/office/drawing/2010/main">
                <a:solidFill>
                  <a:srgbClr val="FFFFFF"/>
                </a:solidFill>
              </a14:hiddenFill>
            </a:ext>
          </a:extLst>
        </p:spPr>
      </p:pic>
      <p:sp>
        <p:nvSpPr>
          <p:cNvPr id="23" name="Double flèche horizontale 22"/>
          <p:cNvSpPr/>
          <p:nvPr/>
        </p:nvSpPr>
        <p:spPr>
          <a:xfrm rot="12948166">
            <a:off x="6165895" y="4931195"/>
            <a:ext cx="923892"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Double flèche horizontale 24"/>
          <p:cNvSpPr/>
          <p:nvPr/>
        </p:nvSpPr>
        <p:spPr>
          <a:xfrm>
            <a:off x="3769140" y="5615098"/>
            <a:ext cx="2994282"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6" descr="C:\Users\charoy\AppData\Local\Microsoft\Windows\INetCache\IE\O8ZZXVR5\MC90043394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2430" y="5371576"/>
            <a:ext cx="652371" cy="652371"/>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p:cNvSpPr txBox="1"/>
          <p:nvPr/>
        </p:nvSpPr>
        <p:spPr>
          <a:xfrm>
            <a:off x="7078571" y="4394262"/>
            <a:ext cx="1390317" cy="369332"/>
          </a:xfrm>
          <a:prstGeom prst="rect">
            <a:avLst/>
          </a:prstGeom>
          <a:noFill/>
        </p:spPr>
        <p:txBody>
          <a:bodyPr wrap="none" rtlCol="0">
            <a:spAutoFit/>
          </a:bodyPr>
          <a:lstStyle/>
          <a:p>
            <a:r>
              <a:rPr lang="fr-FR" dirty="0" smtClean="0"/>
              <a:t>Reconnexion</a:t>
            </a:r>
            <a:endParaRPr lang="en-US" dirty="0"/>
          </a:p>
        </p:txBody>
      </p:sp>
      <p:sp>
        <p:nvSpPr>
          <p:cNvPr id="30" name="Ellipse 29"/>
          <p:cNvSpPr/>
          <p:nvPr/>
        </p:nvSpPr>
        <p:spPr>
          <a:xfrm>
            <a:off x="1820935" y="2254970"/>
            <a:ext cx="768139" cy="7560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a:t>
            </a:r>
            <a:endParaRPr lang="fr-FR" dirty="0"/>
          </a:p>
        </p:txBody>
      </p:sp>
      <p:sp>
        <p:nvSpPr>
          <p:cNvPr id="31" name="Ellipse 30"/>
          <p:cNvSpPr/>
          <p:nvPr/>
        </p:nvSpPr>
        <p:spPr>
          <a:xfrm>
            <a:off x="1820934" y="4559703"/>
            <a:ext cx="768139" cy="7560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2</a:t>
            </a:r>
            <a:endParaRPr lang="fr-FR" dirty="0"/>
          </a:p>
        </p:txBody>
      </p:sp>
    </p:spTree>
    <p:extLst>
      <p:ext uri="{BB962C8B-B14F-4D97-AF65-F5344CB8AC3E}">
        <p14:creationId xmlns:p14="http://schemas.microsoft.com/office/powerpoint/2010/main" val="484445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Collaboration Man/Service</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6"/>
          </p:nvPr>
        </p:nvSpPr>
        <p:spPr/>
        <p:txBody>
          <a:bodyPr/>
          <a:lstStyle/>
          <a:p>
            <a:pPr>
              <a:defRPr/>
            </a:pPr>
            <a:r>
              <a:rPr lang="fr-FR" smtClean="0"/>
              <a:t>- </a:t>
            </a:r>
            <a:fld id="{5CC93B46-292B-42F7-951C-C479D70CC244}" type="slidenum">
              <a:rPr lang="fr-FR" smtClean="0"/>
              <a:pPr>
                <a:defRPr/>
              </a:pPr>
              <a:t>32</a:t>
            </a:fld>
            <a:endParaRPr lang="fr-FR"/>
          </a:p>
        </p:txBody>
      </p:sp>
      <p:sp>
        <p:nvSpPr>
          <p:cNvPr id="6" name="Espace réservé du contenu 5"/>
          <p:cNvSpPr>
            <a:spLocks noGrp="1"/>
          </p:cNvSpPr>
          <p:nvPr>
            <p:ph idx="1"/>
          </p:nvPr>
        </p:nvSpPr>
        <p:spPr/>
        <p:txBody>
          <a:bodyPr/>
          <a:lstStyle/>
          <a:p>
            <a:endParaRPr lang="fr-FR" dirty="0"/>
          </a:p>
        </p:txBody>
      </p:sp>
      <p:grpSp>
        <p:nvGrpSpPr>
          <p:cNvPr id="7" name="Groupe 6"/>
          <p:cNvGrpSpPr/>
          <p:nvPr/>
        </p:nvGrpSpPr>
        <p:grpSpPr>
          <a:xfrm>
            <a:off x="1537623" y="1674382"/>
            <a:ext cx="3733294" cy="1726493"/>
            <a:chOff x="2627784" y="1700808"/>
            <a:chExt cx="3733294" cy="1726493"/>
          </a:xfrm>
        </p:grpSpPr>
        <p:pic>
          <p:nvPicPr>
            <p:cNvPr id="8" name="Picture 7" descr="C:\Users\charoy\AppData\Local\Microsoft\Windows\INetCache\IE\Z536Y2HR\MC90043394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627784" y="1700808"/>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charoy\AppData\Local\Microsoft\Windows\INetCache\IE\O8ZZXVR5\MC90043394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28" y="1702939"/>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Double flèche horizontale 9"/>
            <p:cNvSpPr/>
            <p:nvPr/>
          </p:nvSpPr>
          <p:spPr>
            <a:xfrm>
              <a:off x="3707904" y="2924944"/>
              <a:ext cx="1584176"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C:\Users\charoy\AppData\Local\Microsoft\Windows\INetCache\IE\OYA46JNM\MC9004398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6438" y="2775781"/>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haroy\AppData\Local\Microsoft\Windows\INetCache\IE\OYA46JNM\MC9004398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2775781"/>
              <a:ext cx="651520" cy="651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3" descr="C:\Users\charoy\AppData\Local\Microsoft\Windows\INetCache\IE\OYA46JNM\MC9004398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2079" y="3541994"/>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charoy\AppData\Local\Microsoft\Windows\INetCache\IE\OYA46JNM\MC9004398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7963" y="4148388"/>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charoy\AppData\Local\Microsoft\Windows\INetCache\IE\OYA46JNM\MC9004398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071" y="4248254"/>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charoy\AppData\Local\Microsoft\Windows\INetCache\IE\OYA46JNM\MC9004398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3647" y="3730891"/>
            <a:ext cx="651520" cy="651520"/>
          </a:xfrm>
          <a:prstGeom prst="rect">
            <a:avLst/>
          </a:prstGeom>
          <a:noFill/>
          <a:extLst>
            <a:ext uri="{909E8E84-426E-40DD-AFC4-6F175D3DCCD1}">
              <a14:hiddenFill xmlns:a14="http://schemas.microsoft.com/office/drawing/2010/main">
                <a:solidFill>
                  <a:srgbClr val="FFFFFF"/>
                </a:solidFill>
              </a14:hiddenFill>
            </a:ext>
          </a:extLst>
        </p:spPr>
      </p:pic>
      <p:sp>
        <p:nvSpPr>
          <p:cNvPr id="17" name="Double flèche horizontale 16"/>
          <p:cNvSpPr/>
          <p:nvPr/>
        </p:nvSpPr>
        <p:spPr>
          <a:xfrm rot="12948166">
            <a:off x="4808971" y="3135385"/>
            <a:ext cx="923892"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uble flèche horizontale 17"/>
          <p:cNvSpPr/>
          <p:nvPr/>
        </p:nvSpPr>
        <p:spPr>
          <a:xfrm rot="1290390">
            <a:off x="2356430" y="4241873"/>
            <a:ext cx="871770"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ble flèche horizontale 18"/>
          <p:cNvSpPr/>
          <p:nvPr/>
        </p:nvSpPr>
        <p:spPr>
          <a:xfrm>
            <a:off x="2647797" y="3752468"/>
            <a:ext cx="2994282"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flèche horizontale 19"/>
          <p:cNvSpPr/>
          <p:nvPr/>
        </p:nvSpPr>
        <p:spPr>
          <a:xfrm>
            <a:off x="3621579" y="4389377"/>
            <a:ext cx="864096" cy="353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descr="C:\Users\charoy\AppData\Local\Microsoft\Windows\INetCache\IE\O8ZZXVR5\MC90043394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087" y="3508946"/>
            <a:ext cx="652371" cy="652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charoy\AppData\Local\Microsoft\Windows\INetCache\IE\Z536Y2HR\MC900433956[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33567" y="3777639"/>
            <a:ext cx="791550" cy="6965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charoy\AppData\Local\Microsoft\Windows\INetCache\IE\Z536Y2HR\MC90042477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2624" y="4930970"/>
            <a:ext cx="552967" cy="7138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sers\charoy\AppData\Local\Microsoft\Windows\INetCache\IE\Z536Y2HR\MC900211975[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3659" y="4481338"/>
            <a:ext cx="783576" cy="579839"/>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2496760" y="5786596"/>
            <a:ext cx="3326552" cy="369332"/>
          </a:xfrm>
          <a:prstGeom prst="rect">
            <a:avLst/>
          </a:prstGeom>
          <a:noFill/>
        </p:spPr>
        <p:txBody>
          <a:bodyPr wrap="none" rtlCol="0">
            <a:spAutoFit/>
          </a:bodyPr>
          <a:lstStyle/>
          <a:p>
            <a:r>
              <a:rPr lang="fr-FR" dirty="0" smtClean="0"/>
              <a:t>Storage Service (Drive/</a:t>
            </a:r>
            <a:r>
              <a:rPr lang="fr-FR" dirty="0" err="1" smtClean="0"/>
              <a:t>Github</a:t>
            </a:r>
            <a:r>
              <a:rPr lang="fr-FR" dirty="0" smtClean="0"/>
              <a:t>)</a:t>
            </a:r>
            <a:endParaRPr lang="fr-FR" dirty="0"/>
          </a:p>
        </p:txBody>
      </p:sp>
      <p:sp>
        <p:nvSpPr>
          <p:cNvPr id="26" name="ZoneTexte 25"/>
          <p:cNvSpPr txBox="1"/>
          <p:nvPr/>
        </p:nvSpPr>
        <p:spPr>
          <a:xfrm>
            <a:off x="5342107" y="4769471"/>
            <a:ext cx="2634054" cy="646331"/>
          </a:xfrm>
          <a:prstGeom prst="rect">
            <a:avLst/>
          </a:prstGeom>
          <a:noFill/>
        </p:spPr>
        <p:txBody>
          <a:bodyPr wrap="none" rtlCol="0">
            <a:spAutoFit/>
          </a:bodyPr>
          <a:lstStyle/>
          <a:p>
            <a:r>
              <a:rPr lang="fr-FR" dirty="0" smtClean="0"/>
              <a:t>Document Service </a:t>
            </a:r>
          </a:p>
          <a:p>
            <a:r>
              <a:rPr lang="fr-FR" dirty="0" smtClean="0"/>
              <a:t>(</a:t>
            </a:r>
            <a:r>
              <a:rPr lang="fr-FR" dirty="0" err="1" smtClean="0"/>
              <a:t>translation,compilation</a:t>
            </a:r>
            <a:r>
              <a:rPr lang="fr-FR" dirty="0" smtClean="0"/>
              <a:t>)</a:t>
            </a:r>
            <a:endParaRPr lang="fr-FR" dirty="0"/>
          </a:p>
        </p:txBody>
      </p:sp>
    </p:spTree>
    <p:extLst>
      <p:ext uri="{BB962C8B-B14F-4D97-AF65-F5344CB8AC3E}">
        <p14:creationId xmlns:p14="http://schemas.microsoft.com/office/powerpoint/2010/main" val="135618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ud 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4910973"/>
            <a:ext cx="1040642" cy="10406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727578" y="3701523"/>
            <a:ext cx="2940881" cy="2566267"/>
            <a:chOff x="2437155" y="1618817"/>
            <a:chExt cx="2940881" cy="2566267"/>
          </a:xfrm>
        </p:grpSpPr>
        <p:grpSp>
          <p:nvGrpSpPr>
            <p:cNvPr id="3" name="Groupe 2"/>
            <p:cNvGrpSpPr/>
            <p:nvPr/>
          </p:nvGrpSpPr>
          <p:grpSpPr>
            <a:xfrm>
              <a:off x="2437155" y="1618817"/>
              <a:ext cx="2940881" cy="2566267"/>
              <a:chOff x="2639231" y="1870845"/>
              <a:chExt cx="2940881" cy="2566267"/>
            </a:xfrm>
          </p:grpSpPr>
          <p:pic>
            <p:nvPicPr>
              <p:cNvPr id="5" name="Picture 50" descr="Avatar Femme devant son ordin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856" y="1870845"/>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Avatar Homme devant son ordinate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3933056"/>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0" descr="Avatar Femme devant son ordin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39231" y="3746190"/>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8" name="Double flèche verticale 7"/>
              <p:cNvSpPr/>
              <p:nvPr/>
            </p:nvSpPr>
            <p:spPr>
              <a:xfrm rot="4292766">
                <a:off x="3582465" y="3385432"/>
                <a:ext cx="216024" cy="9541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uble flèche verticale 8"/>
              <p:cNvSpPr/>
              <p:nvPr/>
            </p:nvSpPr>
            <p:spPr>
              <a:xfrm>
                <a:off x="4433872" y="238848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uble flèche verticale 9"/>
              <p:cNvSpPr/>
              <p:nvPr/>
            </p:nvSpPr>
            <p:spPr>
              <a:xfrm rot="18794991">
                <a:off x="4835990" y="360262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descr="C:\Users\charoy\AppData\Local\Microsoft\Windows\INetCache\IE\Z536Y2HR\MC90043484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6683" y="2708920"/>
              <a:ext cx="785242" cy="78524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http://images.all-free-download.com/images/graphiclarge/lock_100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6641" y="5079709"/>
            <a:ext cx="283096" cy="28309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p:cNvGrpSpPr/>
          <p:nvPr/>
        </p:nvGrpSpPr>
        <p:grpSpPr>
          <a:xfrm>
            <a:off x="4401797" y="3770012"/>
            <a:ext cx="2940881" cy="2566267"/>
            <a:chOff x="2437155" y="1618817"/>
            <a:chExt cx="2940881" cy="2566267"/>
          </a:xfrm>
        </p:grpSpPr>
        <p:grpSp>
          <p:nvGrpSpPr>
            <p:cNvPr id="14" name="Groupe 13"/>
            <p:cNvGrpSpPr/>
            <p:nvPr/>
          </p:nvGrpSpPr>
          <p:grpSpPr>
            <a:xfrm>
              <a:off x="2437155" y="1618817"/>
              <a:ext cx="2940881" cy="2566267"/>
              <a:chOff x="2639231" y="1870845"/>
              <a:chExt cx="2940881" cy="2566267"/>
            </a:xfrm>
          </p:grpSpPr>
          <p:pic>
            <p:nvPicPr>
              <p:cNvPr id="16" name="Picture 50" descr="Avatar Femme devant son ordin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856" y="1870845"/>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Avatar Homme devant son ordinate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3933056"/>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0" descr="Avatar Femme devant son ordin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39231" y="3746190"/>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19" name="Double flèche verticale 18"/>
              <p:cNvSpPr/>
              <p:nvPr/>
            </p:nvSpPr>
            <p:spPr>
              <a:xfrm rot="4292766">
                <a:off x="3582465" y="3385432"/>
                <a:ext cx="216024" cy="9541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uble flèche verticale 19"/>
              <p:cNvSpPr/>
              <p:nvPr/>
            </p:nvSpPr>
            <p:spPr>
              <a:xfrm>
                <a:off x="4433872" y="238848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uble flèche verticale 20"/>
              <p:cNvSpPr/>
              <p:nvPr/>
            </p:nvSpPr>
            <p:spPr>
              <a:xfrm rot="18794991">
                <a:off x="4835990" y="3602620"/>
                <a:ext cx="216024" cy="5404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2" descr="C:\Users\charoy\AppData\Local\Microsoft\Windows\INetCache\IE\Z536Y2HR\MC90043484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6683" y="2708920"/>
              <a:ext cx="785242" cy="78524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http://images.all-free-download.com/images/graphiclarge/lock_100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5149" y="5117221"/>
            <a:ext cx="283096" cy="283096"/>
          </a:xfrm>
          <a:prstGeom prst="rect">
            <a:avLst/>
          </a:prstGeom>
          <a:noFill/>
          <a:extLst>
            <a:ext uri="{909E8E84-426E-40DD-AFC4-6F175D3DCCD1}">
              <a14:hiddenFill xmlns:a14="http://schemas.microsoft.com/office/drawing/2010/main">
                <a:solidFill>
                  <a:srgbClr val="FFFFFF"/>
                </a:solidFill>
              </a14:hiddenFill>
            </a:ext>
          </a:extLst>
        </p:spPr>
      </p:pic>
      <p:sp>
        <p:nvSpPr>
          <p:cNvPr id="24" name="Double flèche verticale 23"/>
          <p:cNvSpPr/>
          <p:nvPr/>
        </p:nvSpPr>
        <p:spPr>
          <a:xfrm rot="16351822">
            <a:off x="7087596" y="4659912"/>
            <a:ext cx="216024" cy="126996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re 22"/>
          <p:cNvSpPr>
            <a:spLocks noGrp="1"/>
          </p:cNvSpPr>
          <p:nvPr>
            <p:ph type="title"/>
          </p:nvPr>
        </p:nvSpPr>
        <p:spPr/>
        <p:txBody>
          <a:bodyPr/>
          <a:lstStyle/>
          <a:p>
            <a:r>
              <a:rPr lang="fr-FR" dirty="0" smtClean="0"/>
              <a:t>Secure </a:t>
            </a:r>
            <a:r>
              <a:rPr lang="fr-FR" dirty="0" err="1" smtClean="0"/>
              <a:t>distributed</a:t>
            </a:r>
            <a:r>
              <a:rPr lang="fr-FR" dirty="0" smtClean="0"/>
              <a:t> </a:t>
            </a:r>
            <a:r>
              <a:rPr lang="fr-FR" dirty="0" smtClean="0"/>
              <a:t>collaboration</a:t>
            </a:r>
            <a:endParaRPr lang="fr-FR" dirty="0"/>
          </a:p>
        </p:txBody>
      </p:sp>
      <p:sp>
        <p:nvSpPr>
          <p:cNvPr id="12" name="Espace réservé de la date 11"/>
          <p:cNvSpPr>
            <a:spLocks noGrp="1"/>
          </p:cNvSpPr>
          <p:nvPr>
            <p:ph type="dt" sz="half" idx="14"/>
          </p:nvPr>
        </p:nvSpPr>
        <p:spPr/>
        <p:txBody>
          <a:bodyPr/>
          <a:lstStyle/>
          <a:p>
            <a:pPr>
              <a:defRPr/>
            </a:pPr>
            <a:r>
              <a:rPr lang="fr-FR" smtClean="0"/>
              <a:t>29/10/2015</a:t>
            </a:r>
            <a:endParaRPr lang="fr-FR" dirty="0"/>
          </a:p>
        </p:txBody>
      </p:sp>
      <p:sp>
        <p:nvSpPr>
          <p:cNvPr id="25" name="Espace réservé du pied de page 24"/>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27" name="Espace réservé du numéro de diapositive 26"/>
          <p:cNvSpPr>
            <a:spLocks noGrp="1"/>
          </p:cNvSpPr>
          <p:nvPr>
            <p:ph type="sldNum" sz="quarter" idx="16"/>
          </p:nvPr>
        </p:nvSpPr>
        <p:spPr/>
        <p:txBody>
          <a:bodyPr/>
          <a:lstStyle/>
          <a:p>
            <a:pPr>
              <a:defRPr/>
            </a:pPr>
            <a:r>
              <a:rPr lang="fr-FR" smtClean="0"/>
              <a:t>- </a:t>
            </a:r>
            <a:fld id="{32FEFE3E-5266-48F6-9D02-A7873B043BC0}" type="slidenum">
              <a:rPr lang="fr-FR" smtClean="0"/>
              <a:pPr>
                <a:defRPr/>
              </a:pPr>
              <a:t>33</a:t>
            </a:fld>
            <a:endParaRPr lang="fr-FR"/>
          </a:p>
        </p:txBody>
      </p:sp>
      <p:sp>
        <p:nvSpPr>
          <p:cNvPr id="26" name="Espace réservé du contenu 25"/>
          <p:cNvSpPr>
            <a:spLocks noGrp="1"/>
          </p:cNvSpPr>
          <p:nvPr>
            <p:ph idx="1"/>
          </p:nvPr>
        </p:nvSpPr>
        <p:spPr/>
        <p:txBody>
          <a:bodyPr/>
          <a:lstStyle/>
          <a:p>
            <a:r>
              <a:rPr lang="fr-FR" dirty="0" smtClean="0"/>
              <a:t>Collaboration data </a:t>
            </a:r>
            <a:r>
              <a:rPr lang="fr-FR" dirty="0" err="1" smtClean="0"/>
              <a:t>can</a:t>
            </a:r>
            <a:r>
              <a:rPr lang="fr-FR" dirty="0" smtClean="0"/>
              <a:t> </a:t>
            </a:r>
            <a:r>
              <a:rPr lang="fr-FR" dirty="0" err="1" smtClean="0"/>
              <a:t>be</a:t>
            </a:r>
            <a:r>
              <a:rPr lang="fr-FR" dirty="0" smtClean="0"/>
              <a:t> </a:t>
            </a:r>
            <a:r>
              <a:rPr lang="fr-FR" dirty="0" err="1" smtClean="0"/>
              <a:t>encrypted</a:t>
            </a:r>
            <a:r>
              <a:rPr lang="fr-FR" dirty="0" smtClean="0"/>
              <a:t> and not </a:t>
            </a:r>
            <a:r>
              <a:rPr lang="fr-FR" dirty="0" err="1" smtClean="0"/>
              <a:t>shared</a:t>
            </a:r>
            <a:r>
              <a:rPr lang="fr-FR" dirty="0" smtClean="0"/>
              <a:t> on the cloud (</a:t>
            </a:r>
            <a:r>
              <a:rPr lang="fr-FR" dirty="0" err="1" smtClean="0"/>
              <a:t>being</a:t>
            </a:r>
            <a:r>
              <a:rPr lang="fr-FR" dirty="0" smtClean="0"/>
              <a:t> </a:t>
            </a:r>
            <a:r>
              <a:rPr lang="fr-FR" dirty="0" err="1" smtClean="0"/>
              <a:t>investigated</a:t>
            </a:r>
            <a:r>
              <a:rPr lang="fr-FR" dirty="0" smtClean="0"/>
              <a:t>).</a:t>
            </a:r>
            <a:endParaRPr lang="fr-FR" dirty="0" smtClean="0"/>
          </a:p>
          <a:p>
            <a:r>
              <a:rPr lang="fr-FR" b="1" dirty="0" err="1" smtClean="0"/>
              <a:t>Provides</a:t>
            </a:r>
            <a:r>
              <a:rPr lang="fr-FR" b="1" dirty="0" smtClean="0"/>
              <a:t> </a:t>
            </a:r>
            <a:r>
              <a:rPr lang="fr-FR" b="1" dirty="0" err="1" smtClean="0"/>
              <a:t>guarantees</a:t>
            </a:r>
            <a:r>
              <a:rPr lang="fr-FR" b="1" dirty="0" smtClean="0"/>
              <a:t> to the participants</a:t>
            </a:r>
            <a:endParaRPr lang="fr-FR" b="1" dirty="0"/>
          </a:p>
        </p:txBody>
      </p:sp>
      <p:sp>
        <p:nvSpPr>
          <p:cNvPr id="29" name="Double flèche verticale 28"/>
          <p:cNvSpPr/>
          <p:nvPr/>
        </p:nvSpPr>
        <p:spPr>
          <a:xfrm rot="16351822">
            <a:off x="4271018" y="3897595"/>
            <a:ext cx="223474" cy="259269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3" descr="C:\Users\charoy\AppData\Local\Microsoft\Windows\INetCache\IE\OYA46JNM\MC90043982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2310" y="4836508"/>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charoy\AppData\Local\Microsoft\Windows\INetCache\IE\OYA46JNM\MC90043982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4691" y="4948197"/>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charoy\AppData\Local\Microsoft\Windows\INetCache\IE\OYA46JNM\MC90043982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40159" y="9382144"/>
            <a:ext cx="74136" cy="741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ee original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86253" y="5160555"/>
            <a:ext cx="296445" cy="2964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charoy\AppData\Local\Microsoft\Windows\INetCache\IE\OYA46JNM\MC90043982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1523" y="4926976"/>
            <a:ext cx="651520" cy="6515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ee original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4343" y="5249109"/>
            <a:ext cx="296445" cy="2964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ee original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79064" y="5278455"/>
            <a:ext cx="296445" cy="2964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charoy\AppData\Local\Microsoft\Windows\INetCache\IE\OYA46JNM\MC90043982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97597" y="3957469"/>
            <a:ext cx="350473" cy="3504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charoy\AppData\Local\Microsoft\Windows\INetCache\IE\OYA46JNM\MC90043982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856" y="5839880"/>
            <a:ext cx="350473" cy="3504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charoy\AppData\Local\Microsoft\Windows\INetCache\IE\OYA46JNM\MC90043982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2736" y="6038924"/>
            <a:ext cx="350473" cy="3504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charoy\AppData\Local\Microsoft\Windows\INetCache\IE\OYA46JNM\MC90043982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70515" y="4080399"/>
            <a:ext cx="350473" cy="3504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charoy\AppData\Local\Microsoft\Windows\INetCache\IE\OYA46JNM\MC90043982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7831" y="5847359"/>
            <a:ext cx="350473" cy="3504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charoy\AppData\Local\Microsoft\Windows\INetCache\IE\OYA46JNM\MC90043982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6341" y="5937961"/>
            <a:ext cx="350473" cy="350473"/>
          </a:xfrm>
          <a:prstGeom prst="rect">
            <a:avLst/>
          </a:prstGeom>
          <a:noFill/>
          <a:extLst>
            <a:ext uri="{909E8E84-426E-40DD-AFC4-6F175D3DCCD1}">
              <a14:hiddenFill xmlns:a14="http://schemas.microsoft.com/office/drawing/2010/main">
                <a:solidFill>
                  <a:srgbClr val="FFFFFF"/>
                </a:solidFill>
              </a14:hiddenFill>
            </a:ext>
          </a:extLst>
        </p:spPr>
      </p:pic>
      <p:sp>
        <p:nvSpPr>
          <p:cNvPr id="28" name="Explosion 2 27"/>
          <p:cNvSpPr/>
          <p:nvPr/>
        </p:nvSpPr>
        <p:spPr>
          <a:xfrm>
            <a:off x="6606211" y="512676"/>
            <a:ext cx="2532697" cy="151766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Future </a:t>
            </a:r>
            <a:r>
              <a:rPr lang="fr-FR" dirty="0" err="1" smtClean="0"/>
              <a:t>Work</a:t>
            </a:r>
            <a:endParaRPr lang="fr-FR" dirty="0"/>
          </a:p>
        </p:txBody>
      </p:sp>
    </p:spTree>
    <p:extLst>
      <p:ext uri="{BB962C8B-B14F-4D97-AF65-F5344CB8AC3E}">
        <p14:creationId xmlns:p14="http://schemas.microsoft.com/office/powerpoint/2010/main" val="3678415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576572" y="-297939"/>
            <a:ext cx="10115869" cy="6727663"/>
          </a:xfrm>
          <a:prstGeom prst="rect">
            <a:avLst/>
          </a:prstGeom>
        </p:spPr>
      </p:pic>
      <p:sp>
        <p:nvSpPr>
          <p:cNvPr id="2" name="Titre 1"/>
          <p:cNvSpPr>
            <a:spLocks noGrp="1"/>
          </p:cNvSpPr>
          <p:nvPr>
            <p:ph type="title"/>
          </p:nvPr>
        </p:nvSpPr>
        <p:spPr/>
        <p:txBody>
          <a:bodyPr/>
          <a:lstStyle/>
          <a:p>
            <a:r>
              <a:rPr lang="fr-FR" dirty="0" err="1" smtClean="0"/>
              <a:t>Coordinating</a:t>
            </a:r>
            <a:r>
              <a:rPr lang="fr-FR" dirty="0" smtClean="0"/>
              <a:t> actions</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34</a:t>
            </a:fld>
            <a:endParaRPr lang="fr-FR"/>
          </a:p>
        </p:txBody>
      </p:sp>
      <p:sp>
        <p:nvSpPr>
          <p:cNvPr id="3" name="Espace réservé du contenu 2"/>
          <p:cNvSpPr>
            <a:spLocks noGrp="1"/>
          </p:cNvSpPr>
          <p:nvPr>
            <p:ph idx="1"/>
          </p:nvPr>
        </p:nvSpPr>
        <p:spPr/>
        <p:txBody>
          <a:bodyPr/>
          <a:lstStyle/>
          <a:p>
            <a:r>
              <a:rPr lang="fr-FR" dirty="0" smtClean="0">
                <a:solidFill>
                  <a:schemeClr val="bg1"/>
                </a:solidFill>
              </a:rPr>
              <a:t>Coordination </a:t>
            </a:r>
            <a:r>
              <a:rPr lang="fr-FR" dirty="0" err="1" smtClean="0">
                <a:solidFill>
                  <a:schemeClr val="bg1"/>
                </a:solidFill>
              </a:rPr>
              <a:t>between</a:t>
            </a:r>
            <a:r>
              <a:rPr lang="fr-FR" dirty="0" smtClean="0">
                <a:solidFill>
                  <a:schemeClr val="bg1"/>
                </a:solidFill>
              </a:rPr>
              <a:t> organisation </a:t>
            </a:r>
            <a:r>
              <a:rPr lang="fr-FR" dirty="0" err="1" smtClean="0">
                <a:solidFill>
                  <a:schemeClr val="bg1"/>
                </a:solidFill>
              </a:rPr>
              <a:t>is</a:t>
            </a:r>
            <a:r>
              <a:rPr lang="fr-FR" dirty="0" smtClean="0">
                <a:solidFill>
                  <a:schemeClr val="bg1"/>
                </a:solidFill>
              </a:rPr>
              <a:t> a </a:t>
            </a:r>
            <a:r>
              <a:rPr lang="fr-FR" dirty="0" err="1" smtClean="0">
                <a:solidFill>
                  <a:schemeClr val="bg1"/>
                </a:solidFill>
              </a:rPr>
              <a:t>cornerstone</a:t>
            </a:r>
            <a:r>
              <a:rPr lang="fr-FR" dirty="0" smtClean="0">
                <a:solidFill>
                  <a:schemeClr val="bg1"/>
                </a:solidFill>
              </a:rPr>
              <a:t> of large </a:t>
            </a:r>
            <a:r>
              <a:rPr lang="fr-FR" dirty="0" err="1" smtClean="0">
                <a:solidFill>
                  <a:schemeClr val="bg1"/>
                </a:solidFill>
              </a:rPr>
              <a:t>scale</a:t>
            </a:r>
            <a:r>
              <a:rPr lang="fr-FR" dirty="0" smtClean="0">
                <a:solidFill>
                  <a:schemeClr val="bg1"/>
                </a:solidFill>
              </a:rPr>
              <a:t> collaboration.</a:t>
            </a:r>
          </a:p>
          <a:p>
            <a:r>
              <a:rPr lang="fr-FR" dirty="0" smtClean="0">
                <a:solidFill>
                  <a:schemeClr val="bg1"/>
                </a:solidFill>
              </a:rPr>
              <a:t>Important questions</a:t>
            </a:r>
          </a:p>
          <a:p>
            <a:pPr lvl="1"/>
            <a:r>
              <a:rPr lang="fr-FR" dirty="0" err="1" smtClean="0">
                <a:solidFill>
                  <a:schemeClr val="bg1"/>
                </a:solidFill>
              </a:rPr>
              <a:t>Who</a:t>
            </a:r>
            <a:r>
              <a:rPr lang="fr-FR" dirty="0" smtClean="0">
                <a:solidFill>
                  <a:schemeClr val="bg1"/>
                </a:solidFill>
              </a:rPr>
              <a:t> </a:t>
            </a:r>
            <a:r>
              <a:rPr lang="fr-FR" dirty="0" err="1" smtClean="0">
                <a:solidFill>
                  <a:schemeClr val="bg1"/>
                </a:solidFill>
              </a:rPr>
              <a:t>governs</a:t>
            </a:r>
            <a:r>
              <a:rPr lang="fr-FR" dirty="0" smtClean="0">
                <a:solidFill>
                  <a:schemeClr val="bg1"/>
                </a:solidFill>
              </a:rPr>
              <a:t> the coordination ?</a:t>
            </a:r>
          </a:p>
          <a:p>
            <a:pPr lvl="1"/>
            <a:r>
              <a:rPr lang="fr-FR" dirty="0" err="1" smtClean="0">
                <a:solidFill>
                  <a:schemeClr val="bg1"/>
                </a:solidFill>
              </a:rPr>
              <a:t>Who</a:t>
            </a:r>
            <a:r>
              <a:rPr lang="fr-FR" dirty="0" smtClean="0">
                <a:solidFill>
                  <a:schemeClr val="bg1"/>
                </a:solidFill>
              </a:rPr>
              <a:t> </a:t>
            </a:r>
            <a:r>
              <a:rPr lang="fr-FR" dirty="0" err="1" smtClean="0">
                <a:solidFill>
                  <a:schemeClr val="bg1"/>
                </a:solidFill>
              </a:rPr>
              <a:t>owns</a:t>
            </a:r>
            <a:r>
              <a:rPr lang="fr-FR" dirty="0" smtClean="0">
                <a:solidFill>
                  <a:schemeClr val="bg1"/>
                </a:solidFill>
              </a:rPr>
              <a:t> the </a:t>
            </a:r>
            <a:r>
              <a:rPr lang="fr-FR" dirty="0" err="1" smtClean="0">
                <a:solidFill>
                  <a:schemeClr val="bg1"/>
                </a:solidFill>
              </a:rPr>
              <a:t>process</a:t>
            </a:r>
            <a:r>
              <a:rPr lang="fr-FR" dirty="0" smtClean="0">
                <a:solidFill>
                  <a:schemeClr val="bg1"/>
                </a:solidFill>
              </a:rPr>
              <a:t> ?</a:t>
            </a:r>
          </a:p>
          <a:p>
            <a:pPr lvl="1"/>
            <a:r>
              <a:rPr lang="fr-FR" dirty="0" err="1" smtClean="0">
                <a:solidFill>
                  <a:schemeClr val="bg1"/>
                </a:solidFill>
              </a:rPr>
              <a:t>Who</a:t>
            </a:r>
            <a:r>
              <a:rPr lang="fr-FR" dirty="0" smtClean="0">
                <a:solidFill>
                  <a:schemeClr val="bg1"/>
                </a:solidFill>
              </a:rPr>
              <a:t> design the </a:t>
            </a:r>
            <a:r>
              <a:rPr lang="fr-FR" dirty="0" err="1" smtClean="0">
                <a:solidFill>
                  <a:schemeClr val="bg1"/>
                </a:solidFill>
              </a:rPr>
              <a:t>process</a:t>
            </a:r>
            <a:r>
              <a:rPr lang="fr-FR" dirty="0" smtClean="0">
                <a:solidFill>
                  <a:schemeClr val="bg1"/>
                </a:solidFill>
              </a:rPr>
              <a:t> ?</a:t>
            </a:r>
          </a:p>
          <a:p>
            <a:pPr lvl="1"/>
            <a:r>
              <a:rPr lang="fr-FR" dirty="0" err="1" smtClean="0">
                <a:solidFill>
                  <a:schemeClr val="bg1"/>
                </a:solidFill>
              </a:rPr>
              <a:t>Who</a:t>
            </a:r>
            <a:r>
              <a:rPr lang="fr-FR" dirty="0" smtClean="0">
                <a:solidFill>
                  <a:schemeClr val="bg1"/>
                </a:solidFill>
              </a:rPr>
              <a:t> control the </a:t>
            </a:r>
            <a:r>
              <a:rPr lang="fr-FR" dirty="0" err="1" smtClean="0">
                <a:solidFill>
                  <a:schemeClr val="bg1"/>
                </a:solidFill>
              </a:rPr>
              <a:t>process</a:t>
            </a:r>
            <a:r>
              <a:rPr lang="fr-FR" dirty="0" smtClean="0">
                <a:solidFill>
                  <a:schemeClr val="bg1"/>
                </a:solidFill>
              </a:rPr>
              <a:t> ?</a:t>
            </a:r>
            <a:endParaRPr lang="fr-FR" dirty="0">
              <a:solidFill>
                <a:schemeClr val="bg1"/>
              </a:solidFill>
            </a:endParaRPr>
          </a:p>
        </p:txBody>
      </p:sp>
    </p:spTree>
    <p:extLst>
      <p:ext uri="{BB962C8B-B14F-4D97-AF65-F5344CB8AC3E}">
        <p14:creationId xmlns:p14="http://schemas.microsoft.com/office/powerpoint/2010/main" val="867177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yProcessDiagram2_1.0.png"/>
          <p:cNvPicPr>
            <a:picLocks noChangeAspect="1"/>
          </p:cNvPicPr>
          <p:nvPr/>
        </p:nvPicPr>
        <p:blipFill>
          <a:blip r:embed="rId3" cstate="print"/>
          <a:stretch>
            <a:fillRect/>
          </a:stretch>
        </p:blipFill>
        <p:spPr>
          <a:xfrm>
            <a:off x="3095836" y="4041068"/>
            <a:ext cx="3096344" cy="2322258"/>
          </a:xfrm>
          <a:prstGeom prst="rect">
            <a:avLst/>
          </a:prstGeom>
        </p:spPr>
      </p:pic>
      <p:sp>
        <p:nvSpPr>
          <p:cNvPr id="2" name="Title 1"/>
          <p:cNvSpPr>
            <a:spLocks noGrp="1"/>
          </p:cNvSpPr>
          <p:nvPr>
            <p:ph type="title"/>
          </p:nvPr>
        </p:nvSpPr>
        <p:spPr/>
        <p:txBody>
          <a:bodyPr/>
          <a:lstStyle/>
          <a:p>
            <a:r>
              <a:rPr lang="en-AU" smtClean="0"/>
              <a:t>BPM and Crisis Management</a:t>
            </a:r>
            <a:endParaRPr lang="en-AU"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5" name="Espace réservé du numéro de diapositive 4"/>
          <p:cNvSpPr>
            <a:spLocks noGrp="1"/>
          </p:cNvSpPr>
          <p:nvPr>
            <p:ph type="sldNum" sz="quarter" idx="16"/>
          </p:nvPr>
        </p:nvSpPr>
        <p:spPr/>
        <p:txBody>
          <a:bodyPr/>
          <a:lstStyle/>
          <a:p>
            <a:pPr>
              <a:defRPr/>
            </a:pPr>
            <a:r>
              <a:rPr lang="fr-FR" smtClean="0"/>
              <a:t>- </a:t>
            </a:r>
            <a:fld id="{32FEFE3E-5266-48F6-9D02-A7873B043BC0}" type="slidenum">
              <a:rPr lang="fr-FR" smtClean="0"/>
              <a:pPr>
                <a:defRPr/>
              </a:pPr>
              <a:t>35</a:t>
            </a:fld>
            <a:endParaRPr lang="fr-FR"/>
          </a:p>
        </p:txBody>
      </p:sp>
      <p:sp>
        <p:nvSpPr>
          <p:cNvPr id="6" name="Content Placeholder 5"/>
          <p:cNvSpPr>
            <a:spLocks noGrp="1"/>
          </p:cNvSpPr>
          <p:nvPr>
            <p:ph idx="1"/>
          </p:nvPr>
        </p:nvSpPr>
        <p:spPr/>
        <p:txBody>
          <a:bodyPr/>
          <a:lstStyle/>
          <a:p>
            <a:r>
              <a:rPr lang="en-US" dirty="0" smtClean="0"/>
              <a:t>Business Process Management/Workflow Systems have been suggested for emergency management</a:t>
            </a:r>
          </a:p>
          <a:p>
            <a:r>
              <a:rPr lang="en-US" dirty="0" smtClean="0"/>
              <a:t>do they work for disaster management?</a:t>
            </a:r>
          </a:p>
          <a:p>
            <a:endParaRPr lang="en-AU" dirty="0" smtClean="0"/>
          </a:p>
          <a:p>
            <a:endParaRPr lang="en-AU" dirty="0"/>
          </a:p>
        </p:txBody>
      </p:sp>
    </p:spTree>
    <p:custDataLst>
      <p:tags r:id="rId1"/>
    </p:custDataLst>
    <p:extLst>
      <p:ext uri="{BB962C8B-B14F-4D97-AF65-F5344CB8AC3E}">
        <p14:creationId xmlns:p14="http://schemas.microsoft.com/office/powerpoint/2010/main" val="762940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answer is no/not </a:t>
            </a:r>
            <a:r>
              <a:rPr lang="en-AU" dirty="0" smtClean="0"/>
              <a:t>really/probably not</a:t>
            </a:r>
            <a:endParaRPr lang="en-AU" dirty="0"/>
          </a:p>
        </p:txBody>
      </p:sp>
      <p:sp>
        <p:nvSpPr>
          <p:cNvPr id="4" name="Espace réservé de la date 3"/>
          <p:cNvSpPr>
            <a:spLocks noGrp="1"/>
          </p:cNvSpPr>
          <p:nvPr>
            <p:ph type="dt" sz="half" idx="14"/>
          </p:nvPr>
        </p:nvSpPr>
        <p:spPr/>
        <p:txBody>
          <a:bodyPr/>
          <a:lstStyle/>
          <a:p>
            <a:pPr>
              <a:defRPr/>
            </a:pPr>
            <a:r>
              <a:rPr lang="fr-FR" smtClean="0"/>
              <a:t>29/10/2015</a:t>
            </a:r>
            <a:endParaRPr lang="fr-FR" dirty="0"/>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36</a:t>
            </a:fld>
            <a:endParaRPr lang="fr-FR"/>
          </a:p>
        </p:txBody>
      </p:sp>
      <p:sp>
        <p:nvSpPr>
          <p:cNvPr id="3" name="Content Placeholder 2"/>
          <p:cNvSpPr>
            <a:spLocks noGrp="1"/>
          </p:cNvSpPr>
          <p:nvPr>
            <p:ph idx="1"/>
          </p:nvPr>
        </p:nvSpPr>
        <p:spPr/>
        <p:txBody>
          <a:bodyPr/>
          <a:lstStyle/>
          <a:p>
            <a:r>
              <a:rPr lang="en-AU" dirty="0" smtClean="0"/>
              <a:t>Outcome of a workshop with </a:t>
            </a:r>
            <a:r>
              <a:rPr lang="en-AU" dirty="0" err="1" smtClean="0"/>
              <a:t>Firefighters</a:t>
            </a:r>
            <a:endParaRPr lang="en-AU" dirty="0"/>
          </a:p>
        </p:txBody>
      </p:sp>
      <p:graphicFrame>
        <p:nvGraphicFramePr>
          <p:cNvPr id="1026" name="Object 5"/>
          <p:cNvGraphicFramePr>
            <a:graphicFrameLocks noChangeAspect="1"/>
          </p:cNvGraphicFramePr>
          <p:nvPr>
            <p:extLst>
              <p:ext uri="{D42A27DB-BD31-4B8C-83A1-F6EECF244321}">
                <p14:modId xmlns:p14="http://schemas.microsoft.com/office/powerpoint/2010/main" val="726283168"/>
              </p:ext>
            </p:extLst>
          </p:nvPr>
        </p:nvGraphicFramePr>
        <p:xfrm>
          <a:off x="1727684" y="2797476"/>
          <a:ext cx="5845829" cy="3780420"/>
        </p:xfrm>
        <a:graphic>
          <a:graphicData uri="http://schemas.openxmlformats.org/presentationml/2006/ole">
            <mc:AlternateContent xmlns:mc="http://schemas.openxmlformats.org/markup-compatibility/2006">
              <mc:Choice xmlns:v="urn:schemas-microsoft-com:vml" Requires="v">
                <p:oleObj spid="_x0000_s1107" name="Visio" r:id="rId5" imgW="9586904" imgH="6687766" progId="">
                  <p:embed/>
                </p:oleObj>
              </mc:Choice>
              <mc:Fallback>
                <p:oleObj name="Visio" r:id="rId5" imgW="9586904" imgH="668776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684" y="2797476"/>
                        <a:ext cx="5845829" cy="378042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45704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Four principles</a:t>
            </a:r>
            <a:endParaRPr lang="en-AU" dirty="0"/>
          </a:p>
        </p:txBody>
      </p:sp>
      <p:sp>
        <p:nvSpPr>
          <p:cNvPr id="4" name="Espace réservé de la date 3"/>
          <p:cNvSpPr>
            <a:spLocks noGrp="1"/>
          </p:cNvSpPr>
          <p:nvPr>
            <p:ph type="dt" sz="half" idx="14"/>
          </p:nvPr>
        </p:nvSpPr>
        <p:spPr/>
        <p:txBody>
          <a:bodyPr/>
          <a:lstStyle/>
          <a:p>
            <a:pPr>
              <a:defRPr/>
            </a:pPr>
            <a:r>
              <a:rPr lang="fr-FR" smtClean="0"/>
              <a:t>29/10/2015</a:t>
            </a:r>
            <a:endParaRPr lang="fr-FR" dirty="0"/>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37</a:t>
            </a:fld>
            <a:endParaRPr lang="fr-FR"/>
          </a:p>
        </p:txBody>
      </p:sp>
      <p:sp>
        <p:nvSpPr>
          <p:cNvPr id="3" name="Content Placeholder 2"/>
          <p:cNvSpPr>
            <a:spLocks noGrp="1"/>
          </p:cNvSpPr>
          <p:nvPr>
            <p:ph idx="1"/>
          </p:nvPr>
        </p:nvSpPr>
        <p:spPr/>
        <p:txBody>
          <a:bodyPr/>
          <a:lstStyle/>
          <a:p>
            <a:r>
              <a:rPr lang="en-AU" dirty="0" smtClean="0"/>
              <a:t>The model has to be dynamic</a:t>
            </a:r>
          </a:p>
          <a:p>
            <a:r>
              <a:rPr lang="en-AU" dirty="0" smtClean="0"/>
              <a:t>Design time = Execution time</a:t>
            </a:r>
          </a:p>
          <a:p>
            <a:r>
              <a:rPr lang="en-AU" dirty="0" smtClean="0"/>
              <a:t>Dependencies requires flexibility</a:t>
            </a:r>
          </a:p>
          <a:p>
            <a:r>
              <a:rPr lang="en-AU" dirty="0" smtClean="0"/>
              <a:t>No one should own all the control</a:t>
            </a:r>
            <a:endParaRPr lang="en-AU" dirty="0"/>
          </a:p>
        </p:txBody>
      </p:sp>
      <p:pic>
        <p:nvPicPr>
          <p:cNvPr id="79" name="Image 78"/>
          <p:cNvPicPr>
            <a:picLocks noChangeAspect="1"/>
          </p:cNvPicPr>
          <p:nvPr/>
        </p:nvPicPr>
        <p:blipFill>
          <a:blip r:embed="rId3"/>
          <a:stretch>
            <a:fillRect/>
          </a:stretch>
        </p:blipFill>
        <p:spPr>
          <a:xfrm>
            <a:off x="755576" y="4381241"/>
            <a:ext cx="3989436" cy="2014222"/>
          </a:xfrm>
          <a:prstGeom prst="rect">
            <a:avLst/>
          </a:prstGeom>
        </p:spPr>
      </p:pic>
      <p:sp>
        <p:nvSpPr>
          <p:cNvPr id="80" name="ZoneTexte 79"/>
          <p:cNvSpPr txBox="1"/>
          <p:nvPr/>
        </p:nvSpPr>
        <p:spPr>
          <a:xfrm>
            <a:off x="4975084" y="5008144"/>
            <a:ext cx="3207032" cy="369332"/>
          </a:xfrm>
          <a:prstGeom prst="rect">
            <a:avLst/>
          </a:prstGeom>
          <a:noFill/>
        </p:spPr>
        <p:txBody>
          <a:bodyPr wrap="none" rtlCol="0">
            <a:spAutoFit/>
          </a:bodyPr>
          <a:lstStyle/>
          <a:p>
            <a:r>
              <a:rPr lang="fr-FR" dirty="0" smtClean="0"/>
              <a:t>Allen Temporal </a:t>
            </a:r>
            <a:r>
              <a:rPr lang="fr-FR" dirty="0" err="1" smtClean="0"/>
              <a:t>dependencies</a:t>
            </a:r>
            <a:endParaRPr lang="fr-FR" dirty="0"/>
          </a:p>
        </p:txBody>
      </p:sp>
    </p:spTree>
    <p:custDataLst>
      <p:tags r:id="rId1"/>
    </p:custDataLst>
    <p:extLst>
      <p:ext uri="{BB962C8B-B14F-4D97-AF65-F5344CB8AC3E}">
        <p14:creationId xmlns:p14="http://schemas.microsoft.com/office/powerpoint/2010/main" val="922391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and dependency</a:t>
            </a:r>
            <a:endParaRPr lang="en-AU" dirty="0"/>
          </a:p>
        </p:txBody>
      </p:sp>
      <p:sp>
        <p:nvSpPr>
          <p:cNvPr id="4" name="Espace réservé de la date 3"/>
          <p:cNvSpPr>
            <a:spLocks noGrp="1"/>
          </p:cNvSpPr>
          <p:nvPr>
            <p:ph type="dt" sz="half" idx="14"/>
          </p:nvPr>
        </p:nvSpPr>
        <p:spPr/>
        <p:txBody>
          <a:bodyPr/>
          <a:lstStyle/>
          <a:p>
            <a:pPr>
              <a:defRPr/>
            </a:pPr>
            <a:r>
              <a:rPr lang="fr-FR" smtClean="0"/>
              <a:t>29/10/2015</a:t>
            </a:r>
            <a:endParaRPr lang="fr-FR" dirty="0"/>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35" name="Slide Number Placeholder 3"/>
          <p:cNvSpPr>
            <a:spLocks noGrp="1"/>
          </p:cNvSpPr>
          <p:nvPr>
            <p:ph type="sldNum" sz="quarter" idx="16"/>
          </p:nvPr>
        </p:nvSpPr>
        <p:spPr>
          <a:noFill/>
        </p:spPr>
        <p:txBody>
          <a:bodyPr/>
          <a:lstStyle/>
          <a:p>
            <a:r>
              <a:rPr lang="en-US" smtClean="0"/>
              <a:t>© SAP 2010 / Page </a:t>
            </a:r>
            <a:fld id="{71F833A6-7FED-428B-8330-866E80A641CA}" type="slidenum">
              <a:rPr lang="en-US" smtClean="0"/>
              <a:pPr/>
              <a:t>38</a:t>
            </a:fld>
            <a:endParaRPr lang="en-US" smtClean="0"/>
          </a:p>
        </p:txBody>
      </p:sp>
      <p:sp>
        <p:nvSpPr>
          <p:cNvPr id="6" name="Espace réservé du contenu 5"/>
          <p:cNvSpPr>
            <a:spLocks noGrp="1"/>
          </p:cNvSpPr>
          <p:nvPr>
            <p:ph idx="1"/>
          </p:nvPr>
        </p:nvSpPr>
        <p:spPr/>
        <p:txBody>
          <a:bodyPr/>
          <a:lstStyle/>
          <a:p>
            <a:endParaRPr lang="fr-FR"/>
          </a:p>
        </p:txBody>
      </p:sp>
      <p:sp>
        <p:nvSpPr>
          <p:cNvPr id="34" name="Oval 33"/>
          <p:cNvSpPr/>
          <p:nvPr/>
        </p:nvSpPr>
        <p:spPr bwMode="auto">
          <a:xfrm>
            <a:off x="234950" y="1282700"/>
            <a:ext cx="4192588" cy="4092575"/>
          </a:xfrm>
          <a:prstGeom prst="ellipse">
            <a:avLst/>
          </a:prstGeom>
          <a:solidFill>
            <a:schemeClr val="tx2">
              <a:lumMod val="20000"/>
              <a:lumOff val="80000"/>
            </a:schemeClr>
          </a:solidFill>
          <a:ln w="9525" cap="flat" cmpd="sng" algn="ctr">
            <a:solidFill>
              <a:schemeClr val="accent2"/>
            </a:solidFill>
            <a:prstDash val="solid"/>
            <a:round/>
            <a:headEnd type="none" w="med" len="med"/>
            <a:tailEnd type="none" w="med" len="med"/>
          </a:ln>
          <a:effectLst/>
        </p:spPr>
        <p:txBody>
          <a:bodyPr lIns="85795" tIns="44615" rIns="85795" bIns="44615"/>
          <a:lstStyle/>
          <a:p>
            <a:pPr>
              <a:defRPr/>
            </a:pPr>
            <a:r>
              <a:rPr lang="en-US" dirty="0"/>
              <a:t>Search People</a:t>
            </a:r>
          </a:p>
        </p:txBody>
      </p:sp>
      <p:sp>
        <p:nvSpPr>
          <p:cNvPr id="36" name="Flowchart: Alternate Process 4"/>
          <p:cNvSpPr>
            <a:spLocks noChangeArrowheads="1"/>
          </p:cNvSpPr>
          <p:nvPr/>
        </p:nvSpPr>
        <p:spPr bwMode="auto">
          <a:xfrm>
            <a:off x="1951038" y="2274888"/>
            <a:ext cx="881062" cy="601662"/>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Plan</a:t>
            </a:r>
          </a:p>
        </p:txBody>
      </p:sp>
      <p:sp>
        <p:nvSpPr>
          <p:cNvPr id="37" name="Flowchart: Alternate Process 5"/>
          <p:cNvSpPr>
            <a:spLocks noChangeArrowheads="1"/>
          </p:cNvSpPr>
          <p:nvPr/>
        </p:nvSpPr>
        <p:spPr bwMode="auto">
          <a:xfrm>
            <a:off x="1825625" y="3084513"/>
            <a:ext cx="1117600" cy="603250"/>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Execute</a:t>
            </a:r>
          </a:p>
        </p:txBody>
      </p:sp>
      <p:sp>
        <p:nvSpPr>
          <p:cNvPr id="38" name="Flowchart: Alternate Process 7"/>
          <p:cNvSpPr>
            <a:spLocks noChangeArrowheads="1"/>
          </p:cNvSpPr>
          <p:nvPr/>
        </p:nvSpPr>
        <p:spPr bwMode="auto">
          <a:xfrm>
            <a:off x="939800" y="4095750"/>
            <a:ext cx="1119188" cy="603250"/>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Finish</a:t>
            </a:r>
          </a:p>
        </p:txBody>
      </p:sp>
      <p:sp>
        <p:nvSpPr>
          <p:cNvPr id="39" name="Flowchart: Alternate Process 8"/>
          <p:cNvSpPr>
            <a:spLocks noChangeArrowheads="1"/>
          </p:cNvSpPr>
          <p:nvPr/>
        </p:nvSpPr>
        <p:spPr bwMode="auto">
          <a:xfrm>
            <a:off x="2609850" y="4103688"/>
            <a:ext cx="1117600" cy="601662"/>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Failed</a:t>
            </a:r>
          </a:p>
        </p:txBody>
      </p:sp>
      <p:cxnSp>
        <p:nvCxnSpPr>
          <p:cNvPr id="40" name="Straight Arrow Connector 10"/>
          <p:cNvCxnSpPr>
            <a:cxnSpLocks noChangeShapeType="1"/>
            <a:stCxn id="36" idx="2"/>
            <a:endCxn id="37" idx="0"/>
          </p:cNvCxnSpPr>
          <p:nvPr/>
        </p:nvCxnSpPr>
        <p:spPr bwMode="auto">
          <a:xfrm rot="5400000">
            <a:off x="2284412" y="2976563"/>
            <a:ext cx="207963" cy="7938"/>
          </a:xfrm>
          <a:prstGeom prst="straightConnector1">
            <a:avLst/>
          </a:prstGeom>
          <a:noFill/>
          <a:ln w="9525" algn="ctr">
            <a:solidFill>
              <a:schemeClr val="accent2"/>
            </a:solidFill>
            <a:round/>
            <a:headEnd/>
            <a:tailEnd type="arrow" w="med" len="med"/>
          </a:ln>
        </p:spPr>
      </p:cxnSp>
      <p:cxnSp>
        <p:nvCxnSpPr>
          <p:cNvPr id="41" name="Shape 13"/>
          <p:cNvCxnSpPr>
            <a:cxnSpLocks noChangeShapeType="1"/>
            <a:stCxn id="37" idx="2"/>
            <a:endCxn id="38" idx="0"/>
          </p:cNvCxnSpPr>
          <p:nvPr/>
        </p:nvCxnSpPr>
        <p:spPr bwMode="auto">
          <a:xfrm rot="5400000">
            <a:off x="1738313" y="3449638"/>
            <a:ext cx="407987" cy="884237"/>
          </a:xfrm>
          <a:prstGeom prst="bentConnector3">
            <a:avLst>
              <a:gd name="adj1" fmla="val 50000"/>
            </a:avLst>
          </a:prstGeom>
          <a:noFill/>
          <a:ln w="9525" algn="ctr">
            <a:solidFill>
              <a:schemeClr val="accent2"/>
            </a:solidFill>
            <a:round/>
            <a:headEnd/>
            <a:tailEnd type="arrow" w="med" len="med"/>
          </a:ln>
        </p:spPr>
      </p:cxnSp>
      <p:cxnSp>
        <p:nvCxnSpPr>
          <p:cNvPr id="42" name="Elbow Connector 16"/>
          <p:cNvCxnSpPr>
            <a:cxnSpLocks noChangeShapeType="1"/>
            <a:stCxn id="37" idx="2"/>
            <a:endCxn id="39" idx="0"/>
          </p:cNvCxnSpPr>
          <p:nvPr/>
        </p:nvCxnSpPr>
        <p:spPr bwMode="auto">
          <a:xfrm rot="16200000" flipH="1">
            <a:off x="2568575" y="3503613"/>
            <a:ext cx="415925" cy="784225"/>
          </a:xfrm>
          <a:prstGeom prst="bentConnector3">
            <a:avLst>
              <a:gd name="adj1" fmla="val 50000"/>
            </a:avLst>
          </a:prstGeom>
          <a:noFill/>
          <a:ln w="9525" algn="ctr">
            <a:solidFill>
              <a:schemeClr val="accent2"/>
            </a:solidFill>
            <a:round/>
            <a:headEnd/>
            <a:tailEnd type="arrow" w="med" len="med"/>
          </a:ln>
        </p:spPr>
      </p:cxnSp>
      <p:sp>
        <p:nvSpPr>
          <p:cNvPr id="43" name="Oval 42"/>
          <p:cNvSpPr/>
          <p:nvPr/>
        </p:nvSpPr>
        <p:spPr bwMode="auto">
          <a:xfrm>
            <a:off x="4679950" y="1089025"/>
            <a:ext cx="4192588" cy="4330700"/>
          </a:xfrm>
          <a:prstGeom prst="ellipse">
            <a:avLst/>
          </a:prstGeom>
          <a:solidFill>
            <a:schemeClr val="tx2">
              <a:lumMod val="20000"/>
              <a:lumOff val="80000"/>
            </a:schemeClr>
          </a:solidFill>
          <a:ln w="9525" cap="flat" cmpd="sng" algn="ctr">
            <a:solidFill>
              <a:schemeClr val="accent2"/>
            </a:solidFill>
            <a:prstDash val="solid"/>
            <a:round/>
            <a:headEnd type="none" w="med" len="med"/>
            <a:tailEnd type="none" w="med" len="med"/>
          </a:ln>
          <a:effectLst/>
        </p:spPr>
        <p:txBody>
          <a:bodyPr lIns="85795" tIns="44615" rIns="85795" bIns="44615"/>
          <a:lstStyle/>
          <a:p>
            <a:pPr>
              <a:defRPr/>
            </a:pPr>
            <a:r>
              <a:rPr lang="en-US" dirty="0"/>
              <a:t>Transport People</a:t>
            </a:r>
          </a:p>
        </p:txBody>
      </p:sp>
      <p:sp>
        <p:nvSpPr>
          <p:cNvPr id="44" name="Flowchart: Alternate Process 43"/>
          <p:cNvSpPr>
            <a:spLocks noChangeArrowheads="1"/>
          </p:cNvSpPr>
          <p:nvPr/>
        </p:nvSpPr>
        <p:spPr bwMode="auto">
          <a:xfrm>
            <a:off x="6240463" y="2174875"/>
            <a:ext cx="881062" cy="601663"/>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Plan</a:t>
            </a:r>
          </a:p>
        </p:txBody>
      </p:sp>
      <p:sp>
        <p:nvSpPr>
          <p:cNvPr id="45" name="Flowchart: Alternate Process 44"/>
          <p:cNvSpPr>
            <a:spLocks noChangeArrowheads="1"/>
          </p:cNvSpPr>
          <p:nvPr/>
        </p:nvSpPr>
        <p:spPr bwMode="auto">
          <a:xfrm>
            <a:off x="6122988" y="3057525"/>
            <a:ext cx="1119187" cy="601663"/>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Execute</a:t>
            </a:r>
          </a:p>
        </p:txBody>
      </p:sp>
      <p:sp>
        <p:nvSpPr>
          <p:cNvPr id="46" name="Flowchart: Alternate Process 45"/>
          <p:cNvSpPr>
            <a:spLocks noChangeArrowheads="1"/>
          </p:cNvSpPr>
          <p:nvPr/>
        </p:nvSpPr>
        <p:spPr bwMode="auto">
          <a:xfrm>
            <a:off x="5419725" y="4081463"/>
            <a:ext cx="1119188" cy="601662"/>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Finish</a:t>
            </a:r>
          </a:p>
        </p:txBody>
      </p:sp>
      <p:sp>
        <p:nvSpPr>
          <p:cNvPr id="47" name="Flowchart: Alternate Process 46"/>
          <p:cNvSpPr>
            <a:spLocks noChangeArrowheads="1"/>
          </p:cNvSpPr>
          <p:nvPr/>
        </p:nvSpPr>
        <p:spPr bwMode="auto">
          <a:xfrm>
            <a:off x="7088188" y="4089400"/>
            <a:ext cx="1119187" cy="601663"/>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Failed</a:t>
            </a:r>
          </a:p>
        </p:txBody>
      </p:sp>
      <p:cxnSp>
        <p:nvCxnSpPr>
          <p:cNvPr id="48" name="Straight Arrow Connector 47"/>
          <p:cNvCxnSpPr>
            <a:cxnSpLocks noChangeShapeType="1"/>
            <a:stCxn id="44" idx="2"/>
            <a:endCxn id="45" idx="0"/>
          </p:cNvCxnSpPr>
          <p:nvPr/>
        </p:nvCxnSpPr>
        <p:spPr bwMode="auto">
          <a:xfrm rot="16200000" flipH="1">
            <a:off x="6542088" y="2916238"/>
            <a:ext cx="280987" cy="1587"/>
          </a:xfrm>
          <a:prstGeom prst="straightConnector1">
            <a:avLst/>
          </a:prstGeom>
          <a:noFill/>
          <a:ln w="9525" algn="ctr">
            <a:solidFill>
              <a:schemeClr val="accent2"/>
            </a:solidFill>
            <a:round/>
            <a:headEnd/>
            <a:tailEnd type="arrow" w="med" len="med"/>
          </a:ln>
        </p:spPr>
      </p:cxnSp>
      <p:cxnSp>
        <p:nvCxnSpPr>
          <p:cNvPr id="49" name="Shape 13"/>
          <p:cNvCxnSpPr>
            <a:cxnSpLocks noChangeShapeType="1"/>
            <a:stCxn id="45" idx="2"/>
            <a:endCxn id="46" idx="0"/>
          </p:cNvCxnSpPr>
          <p:nvPr/>
        </p:nvCxnSpPr>
        <p:spPr bwMode="auto">
          <a:xfrm rot="5400000">
            <a:off x="6120606" y="3518695"/>
            <a:ext cx="422275" cy="703262"/>
          </a:xfrm>
          <a:prstGeom prst="bentConnector3">
            <a:avLst>
              <a:gd name="adj1" fmla="val 50000"/>
            </a:avLst>
          </a:prstGeom>
          <a:noFill/>
          <a:ln w="9525" algn="ctr">
            <a:solidFill>
              <a:schemeClr val="accent2"/>
            </a:solidFill>
            <a:round/>
            <a:headEnd/>
            <a:tailEnd type="arrow" w="med" len="med"/>
          </a:ln>
        </p:spPr>
      </p:cxnSp>
      <p:cxnSp>
        <p:nvCxnSpPr>
          <p:cNvPr id="50" name="Elbow Connector 49"/>
          <p:cNvCxnSpPr>
            <a:cxnSpLocks noChangeShapeType="1"/>
            <a:stCxn id="45" idx="2"/>
            <a:endCxn id="47" idx="0"/>
          </p:cNvCxnSpPr>
          <p:nvPr/>
        </p:nvCxnSpPr>
        <p:spPr bwMode="auto">
          <a:xfrm rot="16200000" flipH="1">
            <a:off x="6950869" y="3391694"/>
            <a:ext cx="430212" cy="965200"/>
          </a:xfrm>
          <a:prstGeom prst="bentConnector3">
            <a:avLst>
              <a:gd name="adj1" fmla="val 50000"/>
            </a:avLst>
          </a:prstGeom>
          <a:noFill/>
          <a:ln w="9525" algn="ctr">
            <a:solidFill>
              <a:schemeClr val="accent2"/>
            </a:solidFill>
            <a:round/>
            <a:headEnd/>
            <a:tailEnd type="arrow" w="med" len="med"/>
          </a:ln>
        </p:spPr>
      </p:cxnSp>
      <p:cxnSp>
        <p:nvCxnSpPr>
          <p:cNvPr id="51" name="Straight Arrow Connector 50"/>
          <p:cNvCxnSpPr>
            <a:cxnSpLocks noChangeShapeType="1"/>
            <a:stCxn id="37" idx="3"/>
            <a:endCxn id="45" idx="1"/>
          </p:cNvCxnSpPr>
          <p:nvPr/>
        </p:nvCxnSpPr>
        <p:spPr bwMode="auto">
          <a:xfrm flipV="1">
            <a:off x="2943225" y="3359150"/>
            <a:ext cx="3179763" cy="26988"/>
          </a:xfrm>
          <a:prstGeom prst="straightConnector1">
            <a:avLst/>
          </a:prstGeom>
          <a:noFill/>
          <a:ln w="38100" algn="ctr">
            <a:solidFill>
              <a:schemeClr val="accent2"/>
            </a:solidFill>
            <a:round/>
            <a:headEnd/>
            <a:tailEnd type="arrow" w="med" len="med"/>
          </a:ln>
        </p:spPr>
      </p:cxnSp>
      <p:sp>
        <p:nvSpPr>
          <p:cNvPr id="52" name="Cloud Callout 51"/>
          <p:cNvSpPr/>
          <p:nvPr/>
        </p:nvSpPr>
        <p:spPr bwMode="auto">
          <a:xfrm>
            <a:off x="2476500" y="5613400"/>
            <a:ext cx="2120900" cy="1244600"/>
          </a:xfrm>
          <a:prstGeom prst="cloudCallout">
            <a:avLst>
              <a:gd name="adj1" fmla="val -50773"/>
              <a:gd name="adj2" fmla="val -93623"/>
            </a:avLst>
          </a:prstGeom>
          <a:solidFill>
            <a:srgbClr val="FF0000"/>
          </a:solidFill>
          <a:ln w="9525" cap="flat" cmpd="sng" algn="ctr">
            <a:solidFill>
              <a:schemeClr val="accent2"/>
            </a:solidFill>
            <a:prstDash val="solid"/>
            <a:round/>
            <a:headEnd type="none" w="med" len="med"/>
            <a:tailEnd type="none" w="med" len="med"/>
          </a:ln>
          <a:effectLst/>
        </p:spPr>
        <p:txBody>
          <a:bodyPr lIns="85795" tIns="44615" rIns="85795" bIns="44615" anchor="ctr"/>
          <a:lstStyle/>
          <a:p>
            <a:pPr>
              <a:defRPr/>
            </a:pPr>
            <a:r>
              <a:rPr lang="en-US" sz="1700" b="1" dirty="0">
                <a:solidFill>
                  <a:schemeClr val="accent3"/>
                </a:solidFill>
              </a:rPr>
              <a:t>Activity</a:t>
            </a:r>
          </a:p>
        </p:txBody>
      </p:sp>
      <p:sp>
        <p:nvSpPr>
          <p:cNvPr id="53" name="Cloud Callout 52"/>
          <p:cNvSpPr/>
          <p:nvPr/>
        </p:nvSpPr>
        <p:spPr bwMode="auto">
          <a:xfrm>
            <a:off x="6515100" y="5461000"/>
            <a:ext cx="2120900" cy="1244600"/>
          </a:xfrm>
          <a:prstGeom prst="cloudCallout">
            <a:avLst>
              <a:gd name="adj1" fmla="val -50773"/>
              <a:gd name="adj2" fmla="val -93623"/>
            </a:avLst>
          </a:prstGeom>
          <a:solidFill>
            <a:srgbClr val="FF0000"/>
          </a:solidFill>
          <a:ln w="9525" cap="flat" cmpd="sng" algn="ctr">
            <a:solidFill>
              <a:schemeClr val="accent2"/>
            </a:solidFill>
            <a:prstDash val="solid"/>
            <a:round/>
            <a:headEnd type="none" w="med" len="med"/>
            <a:tailEnd type="none" w="med" len="med"/>
          </a:ln>
          <a:effectLst/>
        </p:spPr>
        <p:txBody>
          <a:bodyPr lIns="85795" tIns="44615" rIns="85795" bIns="44615" anchor="ctr"/>
          <a:lstStyle/>
          <a:p>
            <a:pPr>
              <a:defRPr/>
            </a:pPr>
            <a:r>
              <a:rPr lang="en-US" sz="1700" b="1" dirty="0">
                <a:solidFill>
                  <a:schemeClr val="accent3"/>
                </a:solidFill>
              </a:rPr>
              <a:t>Activity</a:t>
            </a:r>
          </a:p>
        </p:txBody>
      </p:sp>
      <p:sp>
        <p:nvSpPr>
          <p:cNvPr id="54" name="Cloud Callout 53"/>
          <p:cNvSpPr/>
          <p:nvPr/>
        </p:nvSpPr>
        <p:spPr bwMode="auto">
          <a:xfrm>
            <a:off x="3084512" y="1273969"/>
            <a:ext cx="2360724" cy="1244600"/>
          </a:xfrm>
          <a:prstGeom prst="cloudCallout">
            <a:avLst>
              <a:gd name="adj1" fmla="val 5514"/>
              <a:gd name="adj2" fmla="val 125765"/>
            </a:avLst>
          </a:prstGeom>
          <a:solidFill>
            <a:srgbClr val="FF0000"/>
          </a:solidFill>
          <a:ln w="9525" cap="flat" cmpd="sng" algn="ctr">
            <a:solidFill>
              <a:schemeClr val="accent2"/>
            </a:solidFill>
            <a:prstDash val="solid"/>
            <a:round/>
            <a:headEnd type="none" w="med" len="med"/>
            <a:tailEnd type="none" w="med" len="med"/>
          </a:ln>
          <a:effectLst/>
        </p:spPr>
        <p:txBody>
          <a:bodyPr lIns="85795" tIns="44615" rIns="85795" bIns="44615" anchor="ctr"/>
          <a:lstStyle/>
          <a:p>
            <a:pPr>
              <a:defRPr/>
            </a:pPr>
            <a:r>
              <a:rPr lang="en-US" sz="1700" b="1" dirty="0">
                <a:solidFill>
                  <a:schemeClr val="accent3"/>
                </a:solidFill>
              </a:rPr>
              <a:t>Temporal </a:t>
            </a:r>
            <a:r>
              <a:rPr lang="en-US" sz="1700" b="1" dirty="0" smtClean="0">
                <a:solidFill>
                  <a:schemeClr val="accent3"/>
                </a:solidFill>
              </a:rPr>
              <a:t>Dependency</a:t>
            </a:r>
            <a:endParaRPr lang="en-US" sz="1700" b="1" dirty="0">
              <a:solidFill>
                <a:schemeClr val="accent3"/>
              </a:solidFill>
            </a:endParaRPr>
          </a:p>
        </p:txBody>
      </p:sp>
      <p:sp>
        <p:nvSpPr>
          <p:cNvPr id="55" name="Rectangle 30"/>
          <p:cNvSpPr>
            <a:spLocks noChangeArrowheads="1"/>
          </p:cNvSpPr>
          <p:nvPr/>
        </p:nvSpPr>
        <p:spPr bwMode="auto">
          <a:xfrm>
            <a:off x="4178300" y="4495800"/>
            <a:ext cx="546100" cy="368300"/>
          </a:xfrm>
          <a:prstGeom prst="rect">
            <a:avLst/>
          </a:prstGeom>
          <a:solidFill>
            <a:schemeClr val="bg2"/>
          </a:solidFill>
          <a:ln w="9525" algn="ctr">
            <a:solidFill>
              <a:schemeClr val="accent2"/>
            </a:solidFill>
            <a:round/>
            <a:headEnd/>
            <a:tailEnd/>
          </a:ln>
        </p:spPr>
        <p:txBody>
          <a:bodyPr lIns="85795" tIns="44615" rIns="85795" bIns="44615" anchor="ctr"/>
          <a:lstStyle/>
          <a:p>
            <a:endParaRPr lang="en-US"/>
          </a:p>
        </p:txBody>
      </p:sp>
      <p:sp>
        <p:nvSpPr>
          <p:cNvPr id="56" name="Rectangle 31"/>
          <p:cNvSpPr>
            <a:spLocks noChangeArrowheads="1"/>
          </p:cNvSpPr>
          <p:nvPr/>
        </p:nvSpPr>
        <p:spPr bwMode="auto">
          <a:xfrm>
            <a:off x="4419600" y="4876800"/>
            <a:ext cx="584200" cy="317500"/>
          </a:xfrm>
          <a:prstGeom prst="rect">
            <a:avLst/>
          </a:prstGeom>
          <a:solidFill>
            <a:schemeClr val="bg2"/>
          </a:solidFill>
          <a:ln w="9525" algn="ctr">
            <a:solidFill>
              <a:schemeClr val="accent2"/>
            </a:solidFill>
            <a:round/>
            <a:headEnd/>
            <a:tailEnd/>
          </a:ln>
        </p:spPr>
        <p:txBody>
          <a:bodyPr lIns="85795" tIns="44615" rIns="85795" bIns="44615" anchor="ctr"/>
          <a:lstStyle/>
          <a:p>
            <a:endParaRPr lang="en-US"/>
          </a:p>
        </p:txBody>
      </p:sp>
      <p:sp>
        <p:nvSpPr>
          <p:cNvPr id="57" name="Flowchart: Alternate Process 56"/>
          <p:cNvSpPr>
            <a:spLocks noChangeArrowheads="1"/>
          </p:cNvSpPr>
          <p:nvPr/>
        </p:nvSpPr>
        <p:spPr bwMode="auto">
          <a:xfrm>
            <a:off x="7639050" y="3038475"/>
            <a:ext cx="1119188" cy="601663"/>
          </a:xfrm>
          <a:prstGeom prst="flowChartAlternateProcess">
            <a:avLst/>
          </a:prstGeom>
          <a:solidFill>
            <a:schemeClr val="bg2"/>
          </a:solidFill>
          <a:ln w="9525" algn="ctr">
            <a:solidFill>
              <a:schemeClr val="accent2"/>
            </a:solidFill>
            <a:round/>
            <a:headEnd/>
            <a:tailEnd/>
          </a:ln>
        </p:spPr>
        <p:txBody>
          <a:bodyPr lIns="85795" tIns="44615" rIns="85795" bIns="44615" anchor="ctr"/>
          <a:lstStyle/>
          <a:p>
            <a:r>
              <a:rPr lang="en-US"/>
              <a:t>Idle</a:t>
            </a:r>
          </a:p>
        </p:txBody>
      </p:sp>
      <p:cxnSp>
        <p:nvCxnSpPr>
          <p:cNvPr id="58" name="Straight Arrow Connector 57"/>
          <p:cNvCxnSpPr>
            <a:cxnSpLocks noChangeShapeType="1"/>
          </p:cNvCxnSpPr>
          <p:nvPr/>
        </p:nvCxnSpPr>
        <p:spPr bwMode="auto">
          <a:xfrm flipV="1">
            <a:off x="7221538" y="3125788"/>
            <a:ext cx="420687" cy="0"/>
          </a:xfrm>
          <a:prstGeom prst="straightConnector1">
            <a:avLst/>
          </a:prstGeom>
          <a:noFill/>
          <a:ln w="9525" algn="ctr">
            <a:solidFill>
              <a:schemeClr val="accent2"/>
            </a:solidFill>
            <a:round/>
            <a:headEnd/>
            <a:tailEnd type="arrow" w="med" len="med"/>
          </a:ln>
        </p:spPr>
      </p:cxnSp>
      <p:cxnSp>
        <p:nvCxnSpPr>
          <p:cNvPr id="59" name="Straight Arrow Connector 58"/>
          <p:cNvCxnSpPr>
            <a:cxnSpLocks noChangeShapeType="1"/>
          </p:cNvCxnSpPr>
          <p:nvPr/>
        </p:nvCxnSpPr>
        <p:spPr bwMode="auto">
          <a:xfrm rot="10800000">
            <a:off x="7239000" y="3476625"/>
            <a:ext cx="419100" cy="1588"/>
          </a:xfrm>
          <a:prstGeom prst="straightConnector1">
            <a:avLst/>
          </a:prstGeom>
          <a:noFill/>
          <a:ln w="9525" algn="ctr">
            <a:solidFill>
              <a:schemeClr val="accent2"/>
            </a:solidFill>
            <a:round/>
            <a:headEnd/>
            <a:tailEnd type="arrow" w="med" len="med"/>
          </a:ln>
        </p:spPr>
      </p:cxnSp>
    </p:spTree>
    <p:custDataLst>
      <p:tags r:id="rId1"/>
    </p:custDataLst>
    <p:extLst>
      <p:ext uri="{BB962C8B-B14F-4D97-AF65-F5344CB8AC3E}">
        <p14:creationId xmlns:p14="http://schemas.microsoft.com/office/powerpoint/2010/main" val="1232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1000" fill="hold"/>
                                        <p:tgtEl>
                                          <p:spTgt spid="44"/>
                                        </p:tgtEl>
                                        <p:attrNameLst>
                                          <p:attrName>ppt_w</p:attrName>
                                        </p:attrNameLst>
                                      </p:cBhvr>
                                      <p:tavLst>
                                        <p:tav tm="0">
                                          <p:val>
                                            <p:fltVal val="0"/>
                                          </p:val>
                                        </p:tav>
                                        <p:tav tm="100000">
                                          <p:val>
                                            <p:strVal val="#ppt_w"/>
                                          </p:val>
                                        </p:tav>
                                      </p:tavLst>
                                    </p:anim>
                                    <p:anim calcmode="lin" valueType="num">
                                      <p:cBhvr>
                                        <p:cTn id="14" dur="1000" fill="hold"/>
                                        <p:tgtEl>
                                          <p:spTgt spid="44"/>
                                        </p:tgtEl>
                                        <p:attrNameLst>
                                          <p:attrName>ppt_h</p:attrName>
                                        </p:attrNameLst>
                                      </p:cBhvr>
                                      <p:tavLst>
                                        <p:tav tm="0">
                                          <p:val>
                                            <p:fltVal val="0"/>
                                          </p:val>
                                        </p:tav>
                                        <p:tav tm="100000">
                                          <p:val>
                                            <p:strVal val="#ppt_h"/>
                                          </p:val>
                                        </p:tav>
                                      </p:tavLst>
                                    </p:anim>
                                    <p:anim calcmode="lin" valueType="num">
                                      <p:cBhvr>
                                        <p:cTn id="15" dur="1000" fill="hold"/>
                                        <p:tgtEl>
                                          <p:spTgt spid="4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000" fill="hold"/>
                                        <p:tgtEl>
                                          <p:spTgt spid="46"/>
                                        </p:tgtEl>
                                        <p:attrNameLst>
                                          <p:attrName>ppt_w</p:attrName>
                                        </p:attrNameLst>
                                      </p:cBhvr>
                                      <p:tavLst>
                                        <p:tav tm="0">
                                          <p:val>
                                            <p:fltVal val="0"/>
                                          </p:val>
                                        </p:tav>
                                        <p:tav tm="100000">
                                          <p:val>
                                            <p:strVal val="#ppt_w"/>
                                          </p:val>
                                        </p:tav>
                                      </p:tavLst>
                                    </p:anim>
                                    <p:anim calcmode="lin" valueType="num">
                                      <p:cBhvr>
                                        <p:cTn id="26" dur="1000" fill="hold"/>
                                        <p:tgtEl>
                                          <p:spTgt spid="46"/>
                                        </p:tgtEl>
                                        <p:attrNameLst>
                                          <p:attrName>ppt_h</p:attrName>
                                        </p:attrNameLst>
                                      </p:cBhvr>
                                      <p:tavLst>
                                        <p:tav tm="0">
                                          <p:val>
                                            <p:fltVal val="0"/>
                                          </p:val>
                                        </p:tav>
                                        <p:tav tm="100000">
                                          <p:val>
                                            <p:strVal val="#ppt_h"/>
                                          </p:val>
                                        </p:tav>
                                      </p:tavLst>
                                    </p:anim>
                                    <p:anim calcmode="lin" valueType="num">
                                      <p:cBhvr>
                                        <p:cTn id="2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1000" fill="hold"/>
                                        <p:tgtEl>
                                          <p:spTgt spid="47"/>
                                        </p:tgtEl>
                                        <p:attrNameLst>
                                          <p:attrName>ppt_w</p:attrName>
                                        </p:attrNameLst>
                                      </p:cBhvr>
                                      <p:tavLst>
                                        <p:tav tm="0">
                                          <p:val>
                                            <p:fltVal val="0"/>
                                          </p:val>
                                        </p:tav>
                                        <p:tav tm="100000">
                                          <p:val>
                                            <p:strVal val="#ppt_w"/>
                                          </p:val>
                                        </p:tav>
                                      </p:tavLst>
                                    </p:anim>
                                    <p:anim calcmode="lin" valueType="num">
                                      <p:cBhvr>
                                        <p:cTn id="32" dur="1000" fill="hold"/>
                                        <p:tgtEl>
                                          <p:spTgt spid="47"/>
                                        </p:tgtEl>
                                        <p:attrNameLst>
                                          <p:attrName>ppt_h</p:attrName>
                                        </p:attrNameLst>
                                      </p:cBhvr>
                                      <p:tavLst>
                                        <p:tav tm="0">
                                          <p:val>
                                            <p:fltVal val="0"/>
                                          </p:val>
                                        </p:tav>
                                        <p:tav tm="100000">
                                          <p:val>
                                            <p:strVal val="#ppt_h"/>
                                          </p:val>
                                        </p:tav>
                                      </p:tavLst>
                                    </p:anim>
                                    <p:anim calcmode="lin" valueType="num">
                                      <p:cBhvr>
                                        <p:cTn id="33" dur="1000" fill="hold"/>
                                        <p:tgtEl>
                                          <p:spTgt spid="4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7"/>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1000" fill="hold"/>
                                        <p:tgtEl>
                                          <p:spTgt spid="48"/>
                                        </p:tgtEl>
                                        <p:attrNameLst>
                                          <p:attrName>ppt_w</p:attrName>
                                        </p:attrNameLst>
                                      </p:cBhvr>
                                      <p:tavLst>
                                        <p:tav tm="0">
                                          <p:val>
                                            <p:fltVal val="0"/>
                                          </p:val>
                                        </p:tav>
                                        <p:tav tm="100000">
                                          <p:val>
                                            <p:strVal val="#ppt_w"/>
                                          </p:val>
                                        </p:tav>
                                      </p:tavLst>
                                    </p:anim>
                                    <p:anim calcmode="lin" valueType="num">
                                      <p:cBhvr>
                                        <p:cTn id="38" dur="1000" fill="hold"/>
                                        <p:tgtEl>
                                          <p:spTgt spid="48"/>
                                        </p:tgtEl>
                                        <p:attrNameLst>
                                          <p:attrName>ppt_h</p:attrName>
                                        </p:attrNameLst>
                                      </p:cBhvr>
                                      <p:tavLst>
                                        <p:tav tm="0">
                                          <p:val>
                                            <p:fltVal val="0"/>
                                          </p:val>
                                        </p:tav>
                                        <p:tav tm="100000">
                                          <p:val>
                                            <p:strVal val="#ppt_h"/>
                                          </p:val>
                                        </p:tav>
                                      </p:tavLst>
                                    </p:anim>
                                    <p:anim calcmode="lin" valueType="num">
                                      <p:cBhvr>
                                        <p:cTn id="39"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4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1000" fill="hold"/>
                                        <p:tgtEl>
                                          <p:spTgt spid="49"/>
                                        </p:tgtEl>
                                        <p:attrNameLst>
                                          <p:attrName>ppt_w</p:attrName>
                                        </p:attrNameLst>
                                      </p:cBhvr>
                                      <p:tavLst>
                                        <p:tav tm="0">
                                          <p:val>
                                            <p:fltVal val="0"/>
                                          </p:val>
                                        </p:tav>
                                        <p:tav tm="100000">
                                          <p:val>
                                            <p:strVal val="#ppt_w"/>
                                          </p:val>
                                        </p:tav>
                                      </p:tavLst>
                                    </p:anim>
                                    <p:anim calcmode="lin" valueType="num">
                                      <p:cBhvr>
                                        <p:cTn id="44" dur="1000" fill="hold"/>
                                        <p:tgtEl>
                                          <p:spTgt spid="49"/>
                                        </p:tgtEl>
                                        <p:attrNameLst>
                                          <p:attrName>ppt_h</p:attrName>
                                        </p:attrNameLst>
                                      </p:cBhvr>
                                      <p:tavLst>
                                        <p:tav tm="0">
                                          <p:val>
                                            <p:fltVal val="0"/>
                                          </p:val>
                                        </p:tav>
                                        <p:tav tm="100000">
                                          <p:val>
                                            <p:strVal val="#ppt_h"/>
                                          </p:val>
                                        </p:tav>
                                      </p:tavLst>
                                    </p:anim>
                                    <p:anim calcmode="lin" valueType="num">
                                      <p:cBhvr>
                                        <p:cTn id="45"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49"/>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1000" fill="hold"/>
                                        <p:tgtEl>
                                          <p:spTgt spid="50"/>
                                        </p:tgtEl>
                                        <p:attrNameLst>
                                          <p:attrName>ppt_w</p:attrName>
                                        </p:attrNameLst>
                                      </p:cBhvr>
                                      <p:tavLst>
                                        <p:tav tm="0">
                                          <p:val>
                                            <p:fltVal val="0"/>
                                          </p:val>
                                        </p:tav>
                                        <p:tav tm="100000">
                                          <p:val>
                                            <p:strVal val="#ppt_w"/>
                                          </p:val>
                                        </p:tav>
                                      </p:tavLst>
                                    </p:anim>
                                    <p:anim calcmode="lin" valueType="num">
                                      <p:cBhvr>
                                        <p:cTn id="50" dur="1000" fill="hold"/>
                                        <p:tgtEl>
                                          <p:spTgt spid="50"/>
                                        </p:tgtEl>
                                        <p:attrNameLst>
                                          <p:attrName>ppt_h</p:attrName>
                                        </p:attrNameLst>
                                      </p:cBhvr>
                                      <p:tavLst>
                                        <p:tav tm="0">
                                          <p:val>
                                            <p:fltVal val="0"/>
                                          </p:val>
                                        </p:tav>
                                        <p:tav tm="100000">
                                          <p:val>
                                            <p:strVal val="#ppt_h"/>
                                          </p:val>
                                        </p:tav>
                                      </p:tavLst>
                                    </p:anim>
                                    <p:anim calcmode="lin" valueType="num">
                                      <p:cBhvr>
                                        <p:cTn id="51"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50"/>
                                        </p:tgtEl>
                                        <p:attrNameLst>
                                          <p:attrName>ppt_y</p:attrName>
                                        </p:attrNameLst>
                                      </p:cBhvr>
                                      <p:tavLst>
                                        <p:tav tm="0" fmla="#ppt_y+(sin(-2*pi*(1-$))*-#ppt_x+cos(-2*pi*(1-$))*(1-#ppt_y))*(1-$)">
                                          <p:val>
                                            <p:fltVal val="0"/>
                                          </p:val>
                                        </p:tav>
                                        <p:tav tm="100000">
                                          <p:val>
                                            <p:fltVal val="1"/>
                                          </p:val>
                                        </p:tav>
                                      </p:tavLst>
                                    </p:anim>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5"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1000" fill="hold"/>
                                        <p:tgtEl>
                                          <p:spTgt spid="57"/>
                                        </p:tgtEl>
                                        <p:attrNameLst>
                                          <p:attrName>ppt_w</p:attrName>
                                        </p:attrNameLst>
                                      </p:cBhvr>
                                      <p:tavLst>
                                        <p:tav tm="0">
                                          <p:val>
                                            <p:fltVal val="0"/>
                                          </p:val>
                                        </p:tav>
                                        <p:tav tm="100000">
                                          <p:val>
                                            <p:strVal val="#ppt_w"/>
                                          </p:val>
                                        </p:tav>
                                      </p:tavLst>
                                    </p:anim>
                                    <p:anim calcmode="lin" valueType="num">
                                      <p:cBhvr>
                                        <p:cTn id="58" dur="1000" fill="hold"/>
                                        <p:tgtEl>
                                          <p:spTgt spid="57"/>
                                        </p:tgtEl>
                                        <p:attrNameLst>
                                          <p:attrName>ppt_h</p:attrName>
                                        </p:attrNameLst>
                                      </p:cBhvr>
                                      <p:tavLst>
                                        <p:tav tm="0">
                                          <p:val>
                                            <p:fltVal val="0"/>
                                          </p:val>
                                        </p:tav>
                                        <p:tav tm="100000">
                                          <p:val>
                                            <p:strVal val="#ppt_h"/>
                                          </p:val>
                                        </p:tav>
                                      </p:tavLst>
                                    </p:anim>
                                    <p:anim calcmode="lin" valueType="num">
                                      <p:cBhvr>
                                        <p:cTn id="59" dur="1000" fill="hold"/>
                                        <p:tgtEl>
                                          <p:spTgt spid="57"/>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57"/>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p:cTn id="63" dur="1000" fill="hold"/>
                                        <p:tgtEl>
                                          <p:spTgt spid="58"/>
                                        </p:tgtEl>
                                        <p:attrNameLst>
                                          <p:attrName>ppt_w</p:attrName>
                                        </p:attrNameLst>
                                      </p:cBhvr>
                                      <p:tavLst>
                                        <p:tav tm="0">
                                          <p:val>
                                            <p:fltVal val="0"/>
                                          </p:val>
                                        </p:tav>
                                        <p:tav tm="100000">
                                          <p:val>
                                            <p:strVal val="#ppt_w"/>
                                          </p:val>
                                        </p:tav>
                                      </p:tavLst>
                                    </p:anim>
                                    <p:anim calcmode="lin" valueType="num">
                                      <p:cBhvr>
                                        <p:cTn id="64" dur="1000" fill="hold"/>
                                        <p:tgtEl>
                                          <p:spTgt spid="58"/>
                                        </p:tgtEl>
                                        <p:attrNameLst>
                                          <p:attrName>ppt_h</p:attrName>
                                        </p:attrNameLst>
                                      </p:cBhvr>
                                      <p:tavLst>
                                        <p:tav tm="0">
                                          <p:val>
                                            <p:fltVal val="0"/>
                                          </p:val>
                                        </p:tav>
                                        <p:tav tm="100000">
                                          <p:val>
                                            <p:strVal val="#ppt_h"/>
                                          </p:val>
                                        </p:tav>
                                      </p:tavLst>
                                    </p:anim>
                                    <p:anim calcmode="lin" valueType="num">
                                      <p:cBhvr>
                                        <p:cTn id="65"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8"/>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 calcmode="lin" valueType="num">
                                      <p:cBhvr>
                                        <p:cTn id="69" dur="1000" fill="hold"/>
                                        <p:tgtEl>
                                          <p:spTgt spid="59"/>
                                        </p:tgtEl>
                                        <p:attrNameLst>
                                          <p:attrName>ppt_w</p:attrName>
                                        </p:attrNameLst>
                                      </p:cBhvr>
                                      <p:tavLst>
                                        <p:tav tm="0">
                                          <p:val>
                                            <p:fltVal val="0"/>
                                          </p:val>
                                        </p:tav>
                                        <p:tav tm="100000">
                                          <p:val>
                                            <p:strVal val="#ppt_w"/>
                                          </p:val>
                                        </p:tav>
                                      </p:tavLst>
                                    </p:anim>
                                    <p:anim calcmode="lin" valueType="num">
                                      <p:cBhvr>
                                        <p:cTn id="70" dur="1000" fill="hold"/>
                                        <p:tgtEl>
                                          <p:spTgt spid="59"/>
                                        </p:tgtEl>
                                        <p:attrNameLst>
                                          <p:attrName>ppt_h</p:attrName>
                                        </p:attrNameLst>
                                      </p:cBhvr>
                                      <p:tavLst>
                                        <p:tav tm="0">
                                          <p:val>
                                            <p:fltVal val="0"/>
                                          </p:val>
                                        </p:tav>
                                        <p:tav tm="100000">
                                          <p:val>
                                            <p:strVal val="#ppt_h"/>
                                          </p:val>
                                        </p:tav>
                                      </p:tavLst>
                                    </p:anim>
                                    <p:anim calcmode="lin" valueType="num">
                                      <p:cBhvr>
                                        <p:cTn id="71" dur="1000" fill="hold"/>
                                        <p:tgtEl>
                                          <p:spTgt spid="59"/>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1000"/>
                                        <p:tgtEl>
                                          <p:spTgt spid="51"/>
                                        </p:tgtEl>
                                      </p:cBhvr>
                                    </p:animEffect>
                                    <p:anim calcmode="lin" valueType="num">
                                      <p:cBhvr>
                                        <p:cTn id="78" dur="1000" fill="hold"/>
                                        <p:tgtEl>
                                          <p:spTgt spid="51"/>
                                        </p:tgtEl>
                                        <p:attrNameLst>
                                          <p:attrName>ppt_x</p:attrName>
                                        </p:attrNameLst>
                                      </p:cBhvr>
                                      <p:tavLst>
                                        <p:tav tm="0">
                                          <p:val>
                                            <p:strVal val="#ppt_x"/>
                                          </p:val>
                                        </p:tav>
                                        <p:tav tm="100000">
                                          <p:val>
                                            <p:strVal val="#ppt_x"/>
                                          </p:val>
                                        </p:tav>
                                      </p:tavLst>
                                    </p:anim>
                                    <p:anim calcmode="lin" valueType="num">
                                      <p:cBhvr>
                                        <p:cTn id="79" dur="1000" fill="hold"/>
                                        <p:tgtEl>
                                          <p:spTgt spid="51"/>
                                        </p:tgtEl>
                                        <p:attrNameLst>
                                          <p:attrName>ppt_y</p:attrName>
                                        </p:attrNameLst>
                                      </p:cBhvr>
                                      <p:tavLst>
                                        <p:tav tm="0">
                                          <p:val>
                                            <p:strVal val="#ppt_y-.1"/>
                                          </p:val>
                                        </p:tav>
                                        <p:tav tm="100000">
                                          <p:val>
                                            <p:strVal val="#ppt_y"/>
                                          </p:val>
                                        </p:tav>
                                      </p:tavLst>
                                    </p:anim>
                                  </p:childTnLst>
                                </p:cTn>
                              </p:par>
                              <p:par>
                                <p:cTn id="80" presetID="1" presetClass="entr" presetSubtype="0" fill="hold" grpId="1"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childTnLst>
                                </p:cTn>
                              </p:par>
                              <p:par>
                                <p:cTn id="84" presetID="3" presetClass="entr" presetSubtype="1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blinds(horizontal)">
                                      <p:cBhvr>
                                        <p:cTn id="86" dur="500"/>
                                        <p:tgtEl>
                                          <p:spTgt spid="56"/>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blinds(horizontal)">
                                      <p:cBhvr>
                                        <p:cTn id="8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5" grpId="0" animBg="1"/>
      <p:bldP spid="46" grpId="0" animBg="1"/>
      <p:bldP spid="47" grpId="0" animBg="1"/>
      <p:bldP spid="53" grpId="0" animBg="1"/>
      <p:bldP spid="54" grpId="0" animBg="1"/>
      <p:bldP spid="55" grpId="0" animBg="1"/>
      <p:bldP spid="56" grpId="0" animBg="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Activity and governance</a:t>
            </a:r>
            <a:endParaRPr lang="en-AU" dirty="0"/>
          </a:p>
        </p:txBody>
      </p:sp>
      <p:sp>
        <p:nvSpPr>
          <p:cNvPr id="3" name="Espace réservé de la date 2"/>
          <p:cNvSpPr>
            <a:spLocks noGrp="1"/>
          </p:cNvSpPr>
          <p:nvPr>
            <p:ph type="dt" sz="half" idx="14"/>
          </p:nvPr>
        </p:nvSpPr>
        <p:spPr/>
        <p:txBody>
          <a:bodyPr/>
          <a:lstStyle/>
          <a:p>
            <a:pPr>
              <a:defRPr/>
            </a:pPr>
            <a:r>
              <a:rPr lang="fr-FR" smtClean="0"/>
              <a:t>29/10/2015</a:t>
            </a:r>
            <a:endParaRPr lang="fr-FR" dirty="0"/>
          </a:p>
        </p:txBody>
      </p:sp>
      <p:sp>
        <p:nvSpPr>
          <p:cNvPr id="8" name="Espace réservé du pied de page 7"/>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10" name="Espace réservé du numéro de diapositive 9"/>
          <p:cNvSpPr>
            <a:spLocks noGrp="1"/>
          </p:cNvSpPr>
          <p:nvPr>
            <p:ph type="sldNum" sz="quarter" idx="16"/>
          </p:nvPr>
        </p:nvSpPr>
        <p:spPr/>
        <p:txBody>
          <a:bodyPr/>
          <a:lstStyle/>
          <a:p>
            <a:pPr>
              <a:defRPr/>
            </a:pPr>
            <a:r>
              <a:rPr lang="fr-FR" smtClean="0"/>
              <a:t>- </a:t>
            </a:r>
            <a:fld id="{32FEFE3E-5266-48F6-9D02-A7873B043BC0}" type="slidenum">
              <a:rPr lang="fr-FR" smtClean="0"/>
              <a:pPr>
                <a:defRPr/>
              </a:pPr>
              <a:t>39</a:t>
            </a:fld>
            <a:endParaRPr lang="fr-FR"/>
          </a:p>
        </p:txBody>
      </p:sp>
      <p:sp>
        <p:nvSpPr>
          <p:cNvPr id="11" name="Espace réservé du contenu 10"/>
          <p:cNvSpPr>
            <a:spLocks noGrp="1"/>
          </p:cNvSpPr>
          <p:nvPr>
            <p:ph idx="1"/>
          </p:nvPr>
        </p:nvSpPr>
        <p:spPr/>
        <p:txBody>
          <a:bodyPr/>
          <a:lstStyle/>
          <a:p>
            <a:endParaRPr lang="fr-FR"/>
          </a:p>
        </p:txBody>
      </p:sp>
      <p:graphicFrame>
        <p:nvGraphicFramePr>
          <p:cNvPr id="4" name="Object 6"/>
          <p:cNvGraphicFramePr>
            <a:graphicFrameLocks noChangeAspect="1"/>
          </p:cNvGraphicFramePr>
          <p:nvPr/>
        </p:nvGraphicFramePr>
        <p:xfrm>
          <a:off x="927100" y="1690390"/>
          <a:ext cx="7277100" cy="4487862"/>
        </p:xfrm>
        <a:graphic>
          <a:graphicData uri="http://schemas.openxmlformats.org/presentationml/2006/ole">
            <mc:AlternateContent xmlns:mc="http://schemas.openxmlformats.org/markup-compatibility/2006">
              <mc:Choice xmlns:v="urn:schemas-microsoft-com:vml" Requires="v">
                <p:oleObj spid="_x0000_s2128" name="Visio" r:id="rId4" imgW="6070375" imgH="3742987" progId="">
                  <p:embed/>
                </p:oleObj>
              </mc:Choice>
              <mc:Fallback>
                <p:oleObj name="Visio" r:id="rId4" imgW="6070375" imgH="374298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690390"/>
                        <a:ext cx="7277100" cy="4487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loud Callout 4"/>
          <p:cNvSpPr/>
          <p:nvPr/>
        </p:nvSpPr>
        <p:spPr bwMode="auto">
          <a:xfrm>
            <a:off x="6810375" y="1310977"/>
            <a:ext cx="2333625" cy="2160588"/>
          </a:xfrm>
          <a:prstGeom prst="cloudCallout">
            <a:avLst>
              <a:gd name="adj1" fmla="val -68954"/>
              <a:gd name="adj2" fmla="val 9804"/>
            </a:avLst>
          </a:prstGeom>
          <a:solidFill>
            <a:srgbClr val="FF0000"/>
          </a:solidFill>
          <a:ln w="9525" cap="flat" cmpd="sng" algn="ctr">
            <a:solidFill>
              <a:schemeClr val="accent2"/>
            </a:solidFill>
            <a:prstDash val="solid"/>
            <a:round/>
            <a:headEnd type="none" w="med" len="med"/>
            <a:tailEnd type="none" w="med" len="med"/>
          </a:ln>
          <a:effectLst/>
        </p:spPr>
        <p:txBody>
          <a:bodyPr lIns="85795" tIns="44615" rIns="85795" bIns="44615" anchor="ctr"/>
          <a:lstStyle/>
          <a:p>
            <a:pPr>
              <a:defRPr/>
            </a:pPr>
            <a:r>
              <a:rPr lang="en-US" sz="1700" b="1" dirty="0">
                <a:solidFill>
                  <a:schemeClr val="accent3"/>
                </a:solidFill>
              </a:rPr>
              <a:t>Role (User assignment to this role is part of the activity)</a:t>
            </a:r>
          </a:p>
        </p:txBody>
      </p:sp>
      <p:sp>
        <p:nvSpPr>
          <p:cNvPr id="6" name="Cloud Callout 5"/>
          <p:cNvSpPr/>
          <p:nvPr/>
        </p:nvSpPr>
        <p:spPr bwMode="auto">
          <a:xfrm>
            <a:off x="730250" y="5151140"/>
            <a:ext cx="2271713" cy="1349375"/>
          </a:xfrm>
          <a:prstGeom prst="cloudCallout">
            <a:avLst>
              <a:gd name="adj1" fmla="val 79158"/>
              <a:gd name="adj2" fmla="val -68642"/>
            </a:avLst>
          </a:prstGeom>
          <a:solidFill>
            <a:srgbClr val="FF0000"/>
          </a:solidFill>
          <a:ln w="9525" cap="flat" cmpd="sng" algn="ctr">
            <a:solidFill>
              <a:schemeClr val="accent2"/>
            </a:solidFill>
            <a:prstDash val="solid"/>
            <a:round/>
            <a:headEnd type="none" w="med" len="med"/>
            <a:tailEnd type="none" w="med" len="med"/>
          </a:ln>
          <a:effectLst/>
        </p:spPr>
        <p:txBody>
          <a:bodyPr lIns="85795" tIns="44615" rIns="85795" bIns="44615" anchor="ctr"/>
          <a:lstStyle/>
          <a:p>
            <a:pPr>
              <a:defRPr/>
            </a:pPr>
            <a:r>
              <a:rPr lang="en-US" sz="1700" b="1" dirty="0">
                <a:solidFill>
                  <a:schemeClr val="accent3"/>
                </a:solidFill>
              </a:rPr>
              <a:t>State of Manage-</a:t>
            </a:r>
            <a:r>
              <a:rPr lang="en-US" sz="1700" b="1" dirty="0" err="1">
                <a:solidFill>
                  <a:schemeClr val="accent3"/>
                </a:solidFill>
              </a:rPr>
              <a:t>ment</a:t>
            </a:r>
            <a:r>
              <a:rPr lang="en-US" sz="1700" b="1" dirty="0">
                <a:solidFill>
                  <a:schemeClr val="accent3"/>
                </a:solidFill>
              </a:rPr>
              <a:t> Lifecycle</a:t>
            </a:r>
          </a:p>
        </p:txBody>
      </p:sp>
      <p:sp>
        <p:nvSpPr>
          <p:cNvPr id="7" name="Cloud Callout 6"/>
          <p:cNvSpPr/>
          <p:nvPr/>
        </p:nvSpPr>
        <p:spPr bwMode="auto">
          <a:xfrm>
            <a:off x="160338" y="2992140"/>
            <a:ext cx="2271712" cy="1349375"/>
          </a:xfrm>
          <a:prstGeom prst="cloudCallout">
            <a:avLst>
              <a:gd name="adj1" fmla="val 128752"/>
              <a:gd name="adj2" fmla="val 34772"/>
            </a:avLst>
          </a:prstGeom>
          <a:solidFill>
            <a:srgbClr val="FF0000"/>
          </a:solidFill>
          <a:ln w="9525" cap="flat" cmpd="sng" algn="ctr">
            <a:solidFill>
              <a:schemeClr val="accent2"/>
            </a:solidFill>
            <a:prstDash val="solid"/>
            <a:round/>
            <a:headEnd type="none" w="med" len="med"/>
            <a:tailEnd type="none" w="med" len="med"/>
          </a:ln>
          <a:effectLst/>
        </p:spPr>
        <p:txBody>
          <a:bodyPr lIns="85795" tIns="44615" rIns="85795" bIns="44615" anchor="ctr"/>
          <a:lstStyle/>
          <a:p>
            <a:pPr>
              <a:defRPr/>
            </a:pPr>
            <a:r>
              <a:rPr lang="en-US" sz="1700" b="1" dirty="0">
                <a:solidFill>
                  <a:schemeClr val="accent3"/>
                </a:solidFill>
              </a:rPr>
              <a:t>Transition</a:t>
            </a:r>
          </a:p>
        </p:txBody>
      </p:sp>
    </p:spTree>
    <p:custDataLst>
      <p:tags r:id="rId2"/>
    </p:custDataLst>
    <p:extLst>
      <p:ext uri="{BB962C8B-B14F-4D97-AF65-F5344CB8AC3E}">
        <p14:creationId xmlns:p14="http://schemas.microsoft.com/office/powerpoint/2010/main" val="22387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GB" dirty="0" smtClean="0"/>
              <a:t>Goals of the presentation</a:t>
            </a:r>
            <a:endParaRPr lang="en-GB" dirty="0"/>
          </a:p>
        </p:txBody>
      </p:sp>
      <p:sp>
        <p:nvSpPr>
          <p:cNvPr id="5" name="Espace réservé du contenu 4"/>
          <p:cNvSpPr>
            <a:spLocks noGrp="1"/>
          </p:cNvSpPr>
          <p:nvPr>
            <p:ph idx="1"/>
          </p:nvPr>
        </p:nvSpPr>
        <p:spPr>
          <a:xfrm>
            <a:off x="1349374" y="2024844"/>
            <a:ext cx="7540625" cy="4203700"/>
          </a:xfrm>
        </p:spPr>
        <p:txBody>
          <a:bodyPr/>
          <a:lstStyle/>
          <a:p>
            <a:r>
              <a:rPr lang="en-GB" dirty="0" smtClean="0"/>
              <a:t>Identify specific requirements for collaborative systems in Crisis management</a:t>
            </a:r>
          </a:p>
          <a:p>
            <a:r>
              <a:rPr lang="en-GB" dirty="0" smtClean="0"/>
              <a:t>Introduce some current results and research challenges</a:t>
            </a:r>
          </a:p>
          <a:p>
            <a:r>
              <a:rPr lang="en-GB" dirty="0" smtClean="0"/>
              <a:t>Introduce a new partner : the crowd</a:t>
            </a:r>
          </a:p>
          <a:p>
            <a:endParaRPr lang="en-GB" dirty="0"/>
          </a:p>
        </p:txBody>
      </p:sp>
      <p:sp>
        <p:nvSpPr>
          <p:cNvPr id="2" name="Espace réservé de la date 1"/>
          <p:cNvSpPr>
            <a:spLocks noGrp="1"/>
          </p:cNvSpPr>
          <p:nvPr>
            <p:ph type="dt" sz="half" idx="10"/>
          </p:nvPr>
        </p:nvSpPr>
        <p:spPr/>
        <p:txBody>
          <a:bodyPr/>
          <a:lstStyle/>
          <a:p>
            <a:pPr>
              <a:defRPr/>
            </a:pPr>
            <a:r>
              <a:rPr lang="fr-FR" smtClean="0"/>
              <a:t>29/10/2015</a:t>
            </a:r>
            <a:endParaRPr lang="fr-FR" dirty="0"/>
          </a:p>
        </p:txBody>
      </p:sp>
      <p:sp>
        <p:nvSpPr>
          <p:cNvPr id="3" name="Espace réservé du pied de page 2"/>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4</a:t>
            </a:fld>
            <a:endParaRPr lang="fr-FR"/>
          </a:p>
        </p:txBody>
      </p:sp>
    </p:spTree>
    <p:extLst>
      <p:ext uri="{BB962C8B-B14F-4D97-AF65-F5344CB8AC3E}">
        <p14:creationId xmlns:p14="http://schemas.microsoft.com/office/powerpoint/2010/main" val="7525647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Inter organisational issues</a:t>
            </a:r>
            <a:endParaRPr lang="en-AU" dirty="0"/>
          </a:p>
        </p:txBody>
      </p:sp>
      <p:sp>
        <p:nvSpPr>
          <p:cNvPr id="69" name="Espace réservé de la date 68"/>
          <p:cNvSpPr>
            <a:spLocks noGrp="1"/>
          </p:cNvSpPr>
          <p:nvPr>
            <p:ph type="dt" sz="half" idx="14"/>
          </p:nvPr>
        </p:nvSpPr>
        <p:spPr/>
        <p:txBody>
          <a:bodyPr/>
          <a:lstStyle/>
          <a:p>
            <a:pPr>
              <a:defRPr/>
            </a:pPr>
            <a:r>
              <a:rPr lang="fr-FR" smtClean="0"/>
              <a:t>29/10/2015</a:t>
            </a:r>
            <a:endParaRPr lang="fr-FR" dirty="0"/>
          </a:p>
        </p:txBody>
      </p:sp>
      <p:sp>
        <p:nvSpPr>
          <p:cNvPr id="70" name="Espace réservé du pied de page 69"/>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5" name="Slide Number Placeholder 3"/>
          <p:cNvSpPr>
            <a:spLocks noGrp="1"/>
          </p:cNvSpPr>
          <p:nvPr>
            <p:ph type="sldNum" sz="quarter" idx="16"/>
          </p:nvPr>
        </p:nvSpPr>
        <p:spPr>
          <a:noFill/>
        </p:spPr>
        <p:txBody>
          <a:bodyPr/>
          <a:lstStyle/>
          <a:p>
            <a:r>
              <a:rPr lang="en-US" smtClean="0"/>
              <a:t>© SAP 2008 / Page </a:t>
            </a:r>
            <a:fld id="{4DDA31E1-2AFE-426D-AA6D-AC7CEEA2C838}" type="slidenum">
              <a:rPr lang="en-US" smtClean="0"/>
              <a:pPr/>
              <a:t>40</a:t>
            </a:fld>
            <a:endParaRPr lang="en-US" smtClean="0"/>
          </a:p>
        </p:txBody>
      </p:sp>
      <p:sp>
        <p:nvSpPr>
          <p:cNvPr id="71" name="Espace réservé du contenu 70"/>
          <p:cNvSpPr>
            <a:spLocks noGrp="1"/>
          </p:cNvSpPr>
          <p:nvPr>
            <p:ph idx="1"/>
          </p:nvPr>
        </p:nvSpPr>
        <p:spPr/>
        <p:txBody>
          <a:bodyPr/>
          <a:lstStyle/>
          <a:p>
            <a:endParaRPr lang="fr-FR"/>
          </a:p>
        </p:txBody>
      </p:sp>
      <p:sp>
        <p:nvSpPr>
          <p:cNvPr id="4" name="Folded Corner 3"/>
          <p:cNvSpPr>
            <a:spLocks noChangeArrowheads="1"/>
          </p:cNvSpPr>
          <p:nvPr/>
        </p:nvSpPr>
        <p:spPr bwMode="auto">
          <a:xfrm>
            <a:off x="5160963" y="2805113"/>
            <a:ext cx="476250" cy="388937"/>
          </a:xfrm>
          <a:prstGeom prst="foldedCorner">
            <a:avLst>
              <a:gd name="adj" fmla="val 16667"/>
            </a:avLst>
          </a:prstGeom>
          <a:solidFill>
            <a:schemeClr val="bg1"/>
          </a:solidFill>
          <a:ln w="9525" algn="ctr">
            <a:solidFill>
              <a:schemeClr val="accent2"/>
            </a:solidFill>
            <a:round/>
            <a:headEnd/>
            <a:tailEnd/>
          </a:ln>
        </p:spPr>
        <p:txBody>
          <a:bodyPr lIns="85885" tIns="44660" rIns="85885" bIns="44660" anchor="ctr"/>
          <a:lstStyle/>
          <a:p>
            <a:endParaRPr lang="en-US"/>
          </a:p>
        </p:txBody>
      </p:sp>
      <p:pic>
        <p:nvPicPr>
          <p:cNvPr id="6" name="Picture 2" descr="C:\Users\complex\AppData\Local\Microsoft\Windows\Temporary Internet Files\Content.IE5\DNHTJCIQ\MCj04339400000[1].png"/>
          <p:cNvPicPr>
            <a:picLocks noChangeAspect="1" noChangeArrowheads="1"/>
          </p:cNvPicPr>
          <p:nvPr/>
        </p:nvPicPr>
        <p:blipFill>
          <a:blip r:embed="rId3" cstate="print"/>
          <a:srcRect/>
          <a:stretch>
            <a:fillRect/>
          </a:stretch>
        </p:blipFill>
        <p:spPr bwMode="auto">
          <a:xfrm>
            <a:off x="320675" y="1647825"/>
            <a:ext cx="1704975" cy="1704975"/>
          </a:xfrm>
          <a:prstGeom prst="rect">
            <a:avLst/>
          </a:prstGeom>
          <a:noFill/>
          <a:ln w="9525">
            <a:noFill/>
            <a:miter lim="800000"/>
            <a:headEnd/>
            <a:tailEnd/>
          </a:ln>
        </p:spPr>
      </p:pic>
      <p:pic>
        <p:nvPicPr>
          <p:cNvPr id="7" name="Picture 3" descr="C:\Users\complex\AppData\Local\Microsoft\Windows\Temporary Internet Files\Content.IE5\6VAL3ZOE\MCj04339280000[1].png"/>
          <p:cNvPicPr>
            <a:picLocks noChangeAspect="1" noChangeArrowheads="1"/>
          </p:cNvPicPr>
          <p:nvPr/>
        </p:nvPicPr>
        <p:blipFill>
          <a:blip r:embed="rId4" cstate="print"/>
          <a:srcRect/>
          <a:stretch>
            <a:fillRect/>
          </a:stretch>
        </p:blipFill>
        <p:spPr bwMode="auto">
          <a:xfrm>
            <a:off x="6997700" y="1504950"/>
            <a:ext cx="1714500" cy="1714500"/>
          </a:xfrm>
          <a:prstGeom prst="rect">
            <a:avLst/>
          </a:prstGeom>
          <a:noFill/>
          <a:ln w="9525">
            <a:noFill/>
            <a:miter lim="800000"/>
            <a:headEnd/>
            <a:tailEnd/>
          </a:ln>
        </p:spPr>
      </p:pic>
      <p:pic>
        <p:nvPicPr>
          <p:cNvPr id="8" name="Picture 4" descr="C:\Program Files\Microsoft Office\MEDIA\CAGCAT10\j0285750.wmf"/>
          <p:cNvPicPr>
            <a:picLocks noChangeAspect="1" noChangeArrowheads="1"/>
          </p:cNvPicPr>
          <p:nvPr/>
        </p:nvPicPr>
        <p:blipFill>
          <a:blip r:embed="rId5" cstate="print"/>
          <a:srcRect/>
          <a:stretch>
            <a:fillRect/>
          </a:stretch>
        </p:blipFill>
        <p:spPr bwMode="auto">
          <a:xfrm>
            <a:off x="1803400" y="2046288"/>
            <a:ext cx="1824038" cy="1120775"/>
          </a:xfrm>
          <a:prstGeom prst="rect">
            <a:avLst/>
          </a:prstGeom>
          <a:noFill/>
          <a:ln w="9525">
            <a:noFill/>
            <a:miter lim="800000"/>
            <a:headEnd/>
            <a:tailEnd/>
          </a:ln>
        </p:spPr>
      </p:pic>
      <p:pic>
        <p:nvPicPr>
          <p:cNvPr id="9" name="Picture 6" descr="C:\Users\complex\AppData\Local\Microsoft\Windows\Temporary Internet Files\Content.IE5\6VAL3ZOE\MCj04413350000[1].png"/>
          <p:cNvPicPr>
            <a:picLocks noChangeAspect="1" noChangeArrowheads="1"/>
          </p:cNvPicPr>
          <p:nvPr/>
        </p:nvPicPr>
        <p:blipFill>
          <a:blip r:embed="rId6" cstate="print"/>
          <a:srcRect/>
          <a:stretch>
            <a:fillRect/>
          </a:stretch>
        </p:blipFill>
        <p:spPr bwMode="auto">
          <a:xfrm>
            <a:off x="5445125" y="1835150"/>
            <a:ext cx="1308100" cy="1306513"/>
          </a:xfrm>
          <a:prstGeom prst="rect">
            <a:avLst/>
          </a:prstGeom>
          <a:noFill/>
          <a:ln w="9525">
            <a:noFill/>
            <a:miter lim="800000"/>
            <a:headEnd/>
            <a:tailEnd/>
          </a:ln>
        </p:spPr>
      </p:pic>
      <p:sp>
        <p:nvSpPr>
          <p:cNvPr id="10" name="Left-Right Arrow 9"/>
          <p:cNvSpPr>
            <a:spLocks noChangeArrowheads="1"/>
          </p:cNvSpPr>
          <p:nvPr/>
        </p:nvSpPr>
        <p:spPr bwMode="auto">
          <a:xfrm>
            <a:off x="3744913" y="2130425"/>
            <a:ext cx="1506537" cy="541338"/>
          </a:xfrm>
          <a:prstGeom prst="leftRightArrow">
            <a:avLst>
              <a:gd name="adj1" fmla="val 50000"/>
              <a:gd name="adj2" fmla="val 49952"/>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11" name="Oval 10"/>
          <p:cNvSpPr>
            <a:spLocks noChangeArrowheads="1"/>
          </p:cNvSpPr>
          <p:nvPr/>
        </p:nvSpPr>
        <p:spPr bwMode="auto">
          <a:xfrm>
            <a:off x="5226050" y="2905125"/>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12" name="Oval 11"/>
          <p:cNvSpPr>
            <a:spLocks noChangeArrowheads="1"/>
          </p:cNvSpPr>
          <p:nvPr/>
        </p:nvSpPr>
        <p:spPr bwMode="auto">
          <a:xfrm>
            <a:off x="5378450" y="3057525"/>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13" name="Oval 12"/>
          <p:cNvSpPr>
            <a:spLocks noChangeArrowheads="1"/>
          </p:cNvSpPr>
          <p:nvPr/>
        </p:nvSpPr>
        <p:spPr bwMode="auto">
          <a:xfrm>
            <a:off x="5454650" y="2916238"/>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cxnSp>
        <p:nvCxnSpPr>
          <p:cNvPr id="14" name="Straight Connector 13"/>
          <p:cNvCxnSpPr>
            <a:cxnSpLocks noChangeShapeType="1"/>
            <a:stCxn id="12" idx="2"/>
            <a:endCxn id="13" idx="3"/>
          </p:cNvCxnSpPr>
          <p:nvPr/>
        </p:nvCxnSpPr>
        <p:spPr bwMode="auto">
          <a:xfrm rot="10800000" flipH="1">
            <a:off x="5378450" y="2990850"/>
            <a:ext cx="87313" cy="111125"/>
          </a:xfrm>
          <a:prstGeom prst="line">
            <a:avLst/>
          </a:prstGeom>
          <a:noFill/>
          <a:ln w="9525" algn="ctr">
            <a:solidFill>
              <a:schemeClr val="accent2"/>
            </a:solidFill>
            <a:round/>
            <a:headEnd/>
            <a:tailEnd/>
          </a:ln>
        </p:spPr>
      </p:cxnSp>
      <p:sp>
        <p:nvSpPr>
          <p:cNvPr id="15" name="Rectangle 15"/>
          <p:cNvSpPr>
            <a:spLocks noChangeArrowheads="1"/>
          </p:cNvSpPr>
          <p:nvPr/>
        </p:nvSpPr>
        <p:spPr bwMode="auto">
          <a:xfrm>
            <a:off x="7038975" y="3406775"/>
            <a:ext cx="1466850" cy="1428750"/>
          </a:xfrm>
          <a:prstGeom prst="rect">
            <a:avLst/>
          </a:prstGeom>
          <a:solidFill>
            <a:schemeClr val="bg1"/>
          </a:solidFill>
          <a:ln w="9525" algn="ctr">
            <a:solidFill>
              <a:schemeClr val="accent2"/>
            </a:solidFill>
            <a:round/>
            <a:headEnd/>
            <a:tailEnd/>
          </a:ln>
        </p:spPr>
        <p:txBody>
          <a:bodyPr lIns="85885" tIns="44660" rIns="85885" bIns="44660" anchor="ctr"/>
          <a:lstStyle/>
          <a:p>
            <a:endParaRPr lang="en-US"/>
          </a:p>
        </p:txBody>
      </p:sp>
      <p:sp>
        <p:nvSpPr>
          <p:cNvPr id="16" name="Oval 16"/>
          <p:cNvSpPr>
            <a:spLocks noChangeArrowheads="1"/>
          </p:cNvSpPr>
          <p:nvPr/>
        </p:nvSpPr>
        <p:spPr bwMode="auto">
          <a:xfrm>
            <a:off x="7219950" y="3633788"/>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17" name="Oval 17"/>
          <p:cNvSpPr>
            <a:spLocks noChangeArrowheads="1"/>
          </p:cNvSpPr>
          <p:nvPr/>
        </p:nvSpPr>
        <p:spPr bwMode="auto">
          <a:xfrm>
            <a:off x="7372350" y="3786188"/>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18" name="Oval 18"/>
          <p:cNvSpPr>
            <a:spLocks noChangeArrowheads="1"/>
          </p:cNvSpPr>
          <p:nvPr/>
        </p:nvSpPr>
        <p:spPr bwMode="auto">
          <a:xfrm>
            <a:off x="7448550" y="3644900"/>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cxnSp>
        <p:nvCxnSpPr>
          <p:cNvPr id="19" name="Straight Connector 19"/>
          <p:cNvCxnSpPr>
            <a:cxnSpLocks noChangeShapeType="1"/>
            <a:stCxn id="17" idx="7"/>
            <a:endCxn id="18" idx="3"/>
          </p:cNvCxnSpPr>
          <p:nvPr/>
        </p:nvCxnSpPr>
        <p:spPr bwMode="auto">
          <a:xfrm rot="5400000" flipH="1" flipV="1">
            <a:off x="7408863" y="3748088"/>
            <a:ext cx="79375" cy="22225"/>
          </a:xfrm>
          <a:prstGeom prst="line">
            <a:avLst/>
          </a:prstGeom>
          <a:noFill/>
          <a:ln w="9525" algn="ctr">
            <a:solidFill>
              <a:schemeClr val="accent2"/>
            </a:solidFill>
            <a:round/>
            <a:headEnd/>
            <a:tailEnd/>
          </a:ln>
        </p:spPr>
      </p:cxnSp>
      <p:sp>
        <p:nvSpPr>
          <p:cNvPr id="20" name="Oval 19"/>
          <p:cNvSpPr/>
          <p:nvPr/>
        </p:nvSpPr>
        <p:spPr bwMode="auto">
          <a:xfrm>
            <a:off x="7627938" y="3883025"/>
            <a:ext cx="71437" cy="100013"/>
          </a:xfrm>
          <a:prstGeom prst="ellipse">
            <a:avLst/>
          </a:prstGeom>
          <a:solidFill>
            <a:schemeClr val="tx2">
              <a:lumMod val="40000"/>
              <a:lumOff val="60000"/>
            </a:schemeClr>
          </a:solidFill>
          <a:ln w="9525" cap="flat" cmpd="sng" algn="ctr">
            <a:solidFill>
              <a:schemeClr val="accent2"/>
            </a:solidFill>
            <a:prstDash val="solid"/>
            <a:round/>
            <a:headEnd type="none" w="med" len="med"/>
            <a:tailEnd type="none" w="med" len="med"/>
          </a:ln>
          <a:effectLst/>
        </p:spPr>
        <p:txBody>
          <a:bodyPr lIns="85885" tIns="44660" rIns="85885" bIns="44660" anchor="ctr"/>
          <a:lstStyle/>
          <a:p>
            <a:pPr>
              <a:defRPr/>
            </a:pPr>
            <a:endParaRPr lang="en-US"/>
          </a:p>
        </p:txBody>
      </p:sp>
      <p:sp>
        <p:nvSpPr>
          <p:cNvPr id="21" name="Oval 20"/>
          <p:cNvSpPr/>
          <p:nvPr/>
        </p:nvSpPr>
        <p:spPr bwMode="auto">
          <a:xfrm>
            <a:off x="7467600" y="4097338"/>
            <a:ext cx="71438" cy="101600"/>
          </a:xfrm>
          <a:prstGeom prst="ellipse">
            <a:avLst/>
          </a:prstGeom>
          <a:solidFill>
            <a:schemeClr val="tx2">
              <a:lumMod val="40000"/>
              <a:lumOff val="60000"/>
            </a:schemeClr>
          </a:solidFill>
          <a:ln w="9525" cap="flat" cmpd="sng" algn="ctr">
            <a:solidFill>
              <a:schemeClr val="accent2"/>
            </a:solidFill>
            <a:prstDash val="solid"/>
            <a:round/>
            <a:headEnd type="none" w="med" len="med"/>
            <a:tailEnd type="none" w="med" len="med"/>
          </a:ln>
          <a:effectLst/>
        </p:spPr>
        <p:txBody>
          <a:bodyPr lIns="85885" tIns="44660" rIns="85885" bIns="44660" anchor="ctr"/>
          <a:lstStyle/>
          <a:p>
            <a:pPr>
              <a:defRPr/>
            </a:pPr>
            <a:endParaRPr lang="en-US"/>
          </a:p>
        </p:txBody>
      </p:sp>
      <p:sp>
        <p:nvSpPr>
          <p:cNvPr id="22" name="Oval 21"/>
          <p:cNvSpPr/>
          <p:nvPr/>
        </p:nvSpPr>
        <p:spPr bwMode="auto">
          <a:xfrm>
            <a:off x="7307263" y="4037013"/>
            <a:ext cx="69850" cy="100012"/>
          </a:xfrm>
          <a:prstGeom prst="ellipse">
            <a:avLst/>
          </a:prstGeom>
          <a:solidFill>
            <a:schemeClr val="tx2">
              <a:lumMod val="40000"/>
              <a:lumOff val="60000"/>
            </a:schemeClr>
          </a:solidFill>
          <a:ln w="9525" cap="flat" cmpd="sng" algn="ctr">
            <a:solidFill>
              <a:schemeClr val="accent2"/>
            </a:solidFill>
            <a:prstDash val="solid"/>
            <a:round/>
            <a:headEnd type="none" w="med" len="med"/>
            <a:tailEnd type="none" w="med" len="med"/>
          </a:ln>
          <a:effectLst/>
        </p:spPr>
        <p:txBody>
          <a:bodyPr lIns="85885" tIns="44660" rIns="85885" bIns="44660" anchor="ctr"/>
          <a:lstStyle/>
          <a:p>
            <a:pPr>
              <a:defRPr/>
            </a:pPr>
            <a:endParaRPr lang="en-US"/>
          </a:p>
        </p:txBody>
      </p:sp>
      <p:sp>
        <p:nvSpPr>
          <p:cNvPr id="23" name="Oval 22"/>
          <p:cNvSpPr/>
          <p:nvPr/>
        </p:nvSpPr>
        <p:spPr bwMode="auto">
          <a:xfrm>
            <a:off x="7947025" y="4052888"/>
            <a:ext cx="71438" cy="100012"/>
          </a:xfrm>
          <a:prstGeom prst="ellipse">
            <a:avLst/>
          </a:prstGeom>
          <a:solidFill>
            <a:schemeClr val="tx2">
              <a:lumMod val="40000"/>
              <a:lumOff val="60000"/>
            </a:schemeClr>
          </a:solidFill>
          <a:ln w="9525" cap="flat" cmpd="sng" algn="ctr">
            <a:solidFill>
              <a:schemeClr val="accent2"/>
            </a:solidFill>
            <a:prstDash val="solid"/>
            <a:round/>
            <a:headEnd type="none" w="med" len="med"/>
            <a:tailEnd type="none" w="med" len="med"/>
          </a:ln>
          <a:effectLst/>
        </p:spPr>
        <p:txBody>
          <a:bodyPr lIns="85885" tIns="44660" rIns="85885" bIns="44660" anchor="ctr"/>
          <a:lstStyle/>
          <a:p>
            <a:pPr>
              <a:defRPr/>
            </a:pPr>
            <a:endParaRPr lang="en-US"/>
          </a:p>
        </p:txBody>
      </p:sp>
      <p:sp>
        <p:nvSpPr>
          <p:cNvPr id="24" name="Oval 23"/>
          <p:cNvSpPr/>
          <p:nvPr/>
        </p:nvSpPr>
        <p:spPr bwMode="auto">
          <a:xfrm>
            <a:off x="7761288" y="4103688"/>
            <a:ext cx="71437" cy="101600"/>
          </a:xfrm>
          <a:prstGeom prst="ellipse">
            <a:avLst/>
          </a:prstGeom>
          <a:solidFill>
            <a:schemeClr val="tx2">
              <a:lumMod val="40000"/>
              <a:lumOff val="60000"/>
            </a:schemeClr>
          </a:solidFill>
          <a:ln w="9525" cap="flat" cmpd="sng" algn="ctr">
            <a:solidFill>
              <a:schemeClr val="accent2"/>
            </a:solidFill>
            <a:prstDash val="solid"/>
            <a:round/>
            <a:headEnd type="none" w="med" len="med"/>
            <a:tailEnd type="none" w="med" len="med"/>
          </a:ln>
          <a:effectLst/>
        </p:spPr>
        <p:txBody>
          <a:bodyPr lIns="85885" tIns="44660" rIns="85885" bIns="44660" anchor="ctr"/>
          <a:lstStyle/>
          <a:p>
            <a:pPr>
              <a:defRPr/>
            </a:pPr>
            <a:endParaRPr lang="en-US"/>
          </a:p>
        </p:txBody>
      </p:sp>
      <p:sp>
        <p:nvSpPr>
          <p:cNvPr id="25" name="Oval 24"/>
          <p:cNvSpPr/>
          <p:nvPr/>
        </p:nvSpPr>
        <p:spPr bwMode="auto">
          <a:xfrm>
            <a:off x="7600950" y="4332288"/>
            <a:ext cx="71438" cy="100012"/>
          </a:xfrm>
          <a:prstGeom prst="ellipse">
            <a:avLst/>
          </a:prstGeom>
          <a:solidFill>
            <a:schemeClr val="tx2">
              <a:lumMod val="40000"/>
              <a:lumOff val="60000"/>
            </a:schemeClr>
          </a:solidFill>
          <a:ln w="9525" cap="flat" cmpd="sng" algn="ctr">
            <a:solidFill>
              <a:schemeClr val="accent2"/>
            </a:solidFill>
            <a:prstDash val="solid"/>
            <a:round/>
            <a:headEnd type="none" w="med" len="med"/>
            <a:tailEnd type="none" w="med" len="med"/>
          </a:ln>
          <a:effectLst/>
        </p:spPr>
        <p:txBody>
          <a:bodyPr lIns="85885" tIns="44660" rIns="85885" bIns="44660" anchor="ctr"/>
          <a:lstStyle/>
          <a:p>
            <a:pPr>
              <a:defRPr/>
            </a:pPr>
            <a:endParaRPr lang="en-US"/>
          </a:p>
        </p:txBody>
      </p:sp>
      <p:cxnSp>
        <p:nvCxnSpPr>
          <p:cNvPr id="26" name="Straight Connector 28"/>
          <p:cNvCxnSpPr>
            <a:cxnSpLocks noChangeShapeType="1"/>
            <a:stCxn id="21" idx="5"/>
            <a:endCxn id="25" idx="2"/>
          </p:cNvCxnSpPr>
          <p:nvPr/>
        </p:nvCxnSpPr>
        <p:spPr bwMode="auto">
          <a:xfrm rot="16200000" flipH="1">
            <a:off x="7465219" y="4245769"/>
            <a:ext cx="198437" cy="73025"/>
          </a:xfrm>
          <a:prstGeom prst="line">
            <a:avLst/>
          </a:prstGeom>
          <a:noFill/>
          <a:ln w="9525" algn="ctr">
            <a:solidFill>
              <a:schemeClr val="accent2"/>
            </a:solidFill>
            <a:round/>
            <a:headEnd/>
            <a:tailEnd/>
          </a:ln>
        </p:spPr>
      </p:cxnSp>
      <p:cxnSp>
        <p:nvCxnSpPr>
          <p:cNvPr id="27" name="Straight Connector 30"/>
          <p:cNvCxnSpPr>
            <a:cxnSpLocks noChangeShapeType="1"/>
            <a:stCxn id="21" idx="1"/>
            <a:endCxn id="17" idx="5"/>
          </p:cNvCxnSpPr>
          <p:nvPr/>
        </p:nvCxnSpPr>
        <p:spPr bwMode="auto">
          <a:xfrm rot="16200000" flipV="1">
            <a:off x="7331869" y="3966369"/>
            <a:ext cx="252413" cy="41275"/>
          </a:xfrm>
          <a:prstGeom prst="line">
            <a:avLst/>
          </a:prstGeom>
          <a:noFill/>
          <a:ln w="9525" algn="ctr">
            <a:solidFill>
              <a:schemeClr val="accent2"/>
            </a:solidFill>
            <a:round/>
            <a:headEnd/>
            <a:tailEnd/>
          </a:ln>
        </p:spPr>
      </p:cxnSp>
      <p:cxnSp>
        <p:nvCxnSpPr>
          <p:cNvPr id="28" name="Straight Connector 32"/>
          <p:cNvCxnSpPr>
            <a:cxnSpLocks noChangeShapeType="1"/>
            <a:stCxn id="20" idx="5"/>
            <a:endCxn id="24" idx="2"/>
          </p:cNvCxnSpPr>
          <p:nvPr/>
        </p:nvCxnSpPr>
        <p:spPr bwMode="auto">
          <a:xfrm rot="16200000" flipH="1">
            <a:off x="7631907" y="4025106"/>
            <a:ext cx="185738" cy="73025"/>
          </a:xfrm>
          <a:prstGeom prst="line">
            <a:avLst/>
          </a:prstGeom>
          <a:noFill/>
          <a:ln w="9525" algn="ctr">
            <a:solidFill>
              <a:schemeClr val="accent2"/>
            </a:solidFill>
            <a:round/>
            <a:headEnd/>
            <a:tailEnd/>
          </a:ln>
        </p:spPr>
      </p:cxnSp>
      <p:sp>
        <p:nvSpPr>
          <p:cNvPr id="29" name="Rectangle 33"/>
          <p:cNvSpPr>
            <a:spLocks noChangeArrowheads="1"/>
          </p:cNvSpPr>
          <p:nvPr/>
        </p:nvSpPr>
        <p:spPr bwMode="auto">
          <a:xfrm>
            <a:off x="503238" y="3397250"/>
            <a:ext cx="1465262" cy="1427163"/>
          </a:xfrm>
          <a:prstGeom prst="rect">
            <a:avLst/>
          </a:prstGeom>
          <a:solidFill>
            <a:schemeClr val="bg1"/>
          </a:solidFill>
          <a:ln w="9525" algn="ctr">
            <a:solidFill>
              <a:schemeClr val="accent2"/>
            </a:solidFill>
            <a:round/>
            <a:headEnd/>
            <a:tailEnd/>
          </a:ln>
        </p:spPr>
        <p:txBody>
          <a:bodyPr lIns="85885" tIns="44660" rIns="85885" bIns="44660" anchor="ctr"/>
          <a:lstStyle/>
          <a:p>
            <a:endParaRPr lang="en-US"/>
          </a:p>
        </p:txBody>
      </p:sp>
      <p:sp>
        <p:nvSpPr>
          <p:cNvPr id="30" name="Oval 47"/>
          <p:cNvSpPr>
            <a:spLocks noChangeArrowheads="1"/>
          </p:cNvSpPr>
          <p:nvPr/>
        </p:nvSpPr>
        <p:spPr bwMode="auto">
          <a:xfrm>
            <a:off x="801688" y="3708400"/>
            <a:ext cx="71437" cy="100013"/>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sp>
        <p:nvSpPr>
          <p:cNvPr id="31" name="Oval 48"/>
          <p:cNvSpPr>
            <a:spLocks noChangeArrowheads="1"/>
          </p:cNvSpPr>
          <p:nvPr/>
        </p:nvSpPr>
        <p:spPr bwMode="auto">
          <a:xfrm>
            <a:off x="641350" y="4035425"/>
            <a:ext cx="69850" cy="100013"/>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sp>
        <p:nvSpPr>
          <p:cNvPr id="32" name="Oval 49"/>
          <p:cNvSpPr>
            <a:spLocks noChangeArrowheads="1"/>
          </p:cNvSpPr>
          <p:nvPr/>
        </p:nvSpPr>
        <p:spPr bwMode="auto">
          <a:xfrm>
            <a:off x="1044575" y="3536950"/>
            <a:ext cx="69850" cy="100013"/>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sp>
        <p:nvSpPr>
          <p:cNvPr id="33" name="Oval 50"/>
          <p:cNvSpPr>
            <a:spLocks noChangeArrowheads="1"/>
          </p:cNvSpPr>
          <p:nvPr/>
        </p:nvSpPr>
        <p:spPr bwMode="auto">
          <a:xfrm>
            <a:off x="958850" y="4102100"/>
            <a:ext cx="69850" cy="100013"/>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sp>
        <p:nvSpPr>
          <p:cNvPr id="34" name="Oval 51"/>
          <p:cNvSpPr>
            <a:spLocks noChangeArrowheads="1"/>
          </p:cNvSpPr>
          <p:nvPr/>
        </p:nvSpPr>
        <p:spPr bwMode="auto">
          <a:xfrm>
            <a:off x="1147763" y="3816350"/>
            <a:ext cx="71437" cy="100013"/>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sp>
        <p:nvSpPr>
          <p:cNvPr id="35" name="Oval 52"/>
          <p:cNvSpPr>
            <a:spLocks noChangeArrowheads="1"/>
          </p:cNvSpPr>
          <p:nvPr/>
        </p:nvSpPr>
        <p:spPr bwMode="auto">
          <a:xfrm>
            <a:off x="1125538" y="4557713"/>
            <a:ext cx="69850" cy="100012"/>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cxnSp>
        <p:nvCxnSpPr>
          <p:cNvPr id="36" name="Straight Connector 59"/>
          <p:cNvCxnSpPr>
            <a:cxnSpLocks noChangeShapeType="1"/>
            <a:stCxn id="32" idx="5"/>
            <a:endCxn id="34" idx="1"/>
          </p:cNvCxnSpPr>
          <p:nvPr/>
        </p:nvCxnSpPr>
        <p:spPr bwMode="auto">
          <a:xfrm rot="16200000" flipH="1">
            <a:off x="1027906" y="3699669"/>
            <a:ext cx="207963" cy="53975"/>
          </a:xfrm>
          <a:prstGeom prst="line">
            <a:avLst/>
          </a:prstGeom>
          <a:noFill/>
          <a:ln w="9525" algn="ctr">
            <a:solidFill>
              <a:schemeClr val="accent2"/>
            </a:solidFill>
            <a:round/>
            <a:headEnd/>
            <a:tailEnd/>
          </a:ln>
        </p:spPr>
      </p:cxnSp>
      <p:cxnSp>
        <p:nvCxnSpPr>
          <p:cNvPr id="37" name="Straight Connector 61"/>
          <p:cNvCxnSpPr>
            <a:cxnSpLocks noChangeShapeType="1"/>
            <a:stCxn id="30" idx="5"/>
            <a:endCxn id="31" idx="6"/>
          </p:cNvCxnSpPr>
          <p:nvPr/>
        </p:nvCxnSpPr>
        <p:spPr bwMode="auto">
          <a:xfrm rot="5400000">
            <a:off x="639763" y="3863975"/>
            <a:ext cx="293687" cy="150813"/>
          </a:xfrm>
          <a:prstGeom prst="line">
            <a:avLst/>
          </a:prstGeom>
          <a:noFill/>
          <a:ln w="9525" algn="ctr">
            <a:solidFill>
              <a:schemeClr val="accent2"/>
            </a:solidFill>
            <a:round/>
            <a:headEnd/>
            <a:tailEnd/>
          </a:ln>
        </p:spPr>
      </p:cxnSp>
      <p:cxnSp>
        <p:nvCxnSpPr>
          <p:cNvPr id="38" name="Straight Connector 63"/>
          <p:cNvCxnSpPr>
            <a:cxnSpLocks noChangeShapeType="1"/>
            <a:stCxn id="30" idx="4"/>
            <a:endCxn id="33" idx="0"/>
          </p:cNvCxnSpPr>
          <p:nvPr/>
        </p:nvCxnSpPr>
        <p:spPr bwMode="auto">
          <a:xfrm rot="16200000" flipH="1">
            <a:off x="769144" y="3877469"/>
            <a:ext cx="293687" cy="155575"/>
          </a:xfrm>
          <a:prstGeom prst="line">
            <a:avLst/>
          </a:prstGeom>
          <a:noFill/>
          <a:ln w="9525" algn="ctr">
            <a:solidFill>
              <a:schemeClr val="accent2"/>
            </a:solidFill>
            <a:round/>
            <a:headEnd/>
            <a:tailEnd/>
          </a:ln>
        </p:spPr>
      </p:cxnSp>
      <p:sp>
        <p:nvSpPr>
          <p:cNvPr id="39" name="Oval 66"/>
          <p:cNvSpPr>
            <a:spLocks noChangeArrowheads="1"/>
          </p:cNvSpPr>
          <p:nvPr/>
        </p:nvSpPr>
        <p:spPr bwMode="auto">
          <a:xfrm>
            <a:off x="1476375" y="3943350"/>
            <a:ext cx="69850" cy="100013"/>
          </a:xfrm>
          <a:prstGeom prst="ellipse">
            <a:avLst/>
          </a:prstGeom>
          <a:solidFill>
            <a:srgbClr val="FF0000"/>
          </a:solidFill>
          <a:ln w="9525" algn="ctr">
            <a:solidFill>
              <a:schemeClr val="accent2"/>
            </a:solidFill>
            <a:round/>
            <a:headEnd/>
            <a:tailEnd/>
          </a:ln>
        </p:spPr>
        <p:txBody>
          <a:bodyPr lIns="85885" tIns="44660" rIns="85885" bIns="44660" anchor="ctr"/>
          <a:lstStyle/>
          <a:p>
            <a:endParaRPr lang="en-US"/>
          </a:p>
        </p:txBody>
      </p:sp>
      <p:sp>
        <p:nvSpPr>
          <p:cNvPr id="40" name="Oval 39"/>
          <p:cNvSpPr>
            <a:spLocks noChangeArrowheads="1"/>
          </p:cNvSpPr>
          <p:nvPr/>
        </p:nvSpPr>
        <p:spPr bwMode="auto">
          <a:xfrm>
            <a:off x="1470025" y="3546475"/>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41" name="Oval 40"/>
          <p:cNvSpPr>
            <a:spLocks noChangeArrowheads="1"/>
          </p:cNvSpPr>
          <p:nvPr/>
        </p:nvSpPr>
        <p:spPr bwMode="auto">
          <a:xfrm>
            <a:off x="1622425" y="3698875"/>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42" name="Oval 41"/>
          <p:cNvSpPr>
            <a:spLocks noChangeArrowheads="1"/>
          </p:cNvSpPr>
          <p:nvPr/>
        </p:nvSpPr>
        <p:spPr bwMode="auto">
          <a:xfrm>
            <a:off x="1698625" y="3557588"/>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cxnSp>
        <p:nvCxnSpPr>
          <p:cNvPr id="43" name="Straight Connector 42"/>
          <p:cNvCxnSpPr>
            <a:cxnSpLocks noChangeShapeType="1"/>
            <a:stCxn id="41" idx="7"/>
            <a:endCxn id="42" idx="3"/>
          </p:cNvCxnSpPr>
          <p:nvPr/>
        </p:nvCxnSpPr>
        <p:spPr bwMode="auto">
          <a:xfrm rot="5400000" flipH="1" flipV="1">
            <a:off x="1658938" y="3660775"/>
            <a:ext cx="79375" cy="22225"/>
          </a:xfrm>
          <a:prstGeom prst="line">
            <a:avLst/>
          </a:prstGeom>
          <a:noFill/>
          <a:ln w="9525" algn="ctr">
            <a:solidFill>
              <a:schemeClr val="accent2"/>
            </a:solidFill>
            <a:round/>
            <a:headEnd/>
            <a:tailEnd/>
          </a:ln>
        </p:spPr>
      </p:cxnSp>
      <p:cxnSp>
        <p:nvCxnSpPr>
          <p:cNvPr id="44" name="Straight Connector 43"/>
          <p:cNvCxnSpPr>
            <a:cxnSpLocks noChangeShapeType="1"/>
            <a:stCxn id="39" idx="7"/>
            <a:endCxn id="41" idx="4"/>
          </p:cNvCxnSpPr>
          <p:nvPr/>
        </p:nvCxnSpPr>
        <p:spPr bwMode="auto">
          <a:xfrm rot="5400000" flipH="1" flipV="1">
            <a:off x="1512888" y="3810000"/>
            <a:ext cx="171450" cy="123825"/>
          </a:xfrm>
          <a:prstGeom prst="line">
            <a:avLst/>
          </a:prstGeom>
          <a:noFill/>
          <a:ln w="9525" algn="ctr">
            <a:solidFill>
              <a:schemeClr val="accent2"/>
            </a:solidFill>
            <a:round/>
            <a:headEnd/>
            <a:tailEnd/>
          </a:ln>
        </p:spPr>
      </p:cxnSp>
      <p:sp>
        <p:nvSpPr>
          <p:cNvPr id="45" name="Rectangle 33"/>
          <p:cNvSpPr>
            <a:spLocks noChangeArrowheads="1"/>
          </p:cNvSpPr>
          <p:nvPr/>
        </p:nvSpPr>
        <p:spPr bwMode="auto">
          <a:xfrm>
            <a:off x="3605213" y="5289550"/>
            <a:ext cx="1465262" cy="1427163"/>
          </a:xfrm>
          <a:prstGeom prst="rect">
            <a:avLst/>
          </a:prstGeom>
          <a:solidFill>
            <a:schemeClr val="bg1"/>
          </a:solidFill>
          <a:ln w="9525" algn="ctr">
            <a:solidFill>
              <a:schemeClr val="accent2"/>
            </a:solidFill>
            <a:round/>
            <a:headEnd/>
            <a:tailEnd/>
          </a:ln>
        </p:spPr>
        <p:txBody>
          <a:bodyPr lIns="85885" tIns="44660" rIns="85885" bIns="44660" anchor="ctr"/>
          <a:lstStyle/>
          <a:p>
            <a:endParaRPr lang="en-US"/>
          </a:p>
        </p:txBody>
      </p:sp>
      <p:sp>
        <p:nvSpPr>
          <p:cNvPr id="46" name="Oval 52"/>
          <p:cNvSpPr>
            <a:spLocks noChangeArrowheads="1"/>
          </p:cNvSpPr>
          <p:nvPr/>
        </p:nvSpPr>
        <p:spPr bwMode="auto">
          <a:xfrm>
            <a:off x="3978275" y="5765800"/>
            <a:ext cx="69850" cy="100013"/>
          </a:xfrm>
          <a:prstGeom prst="ellipse">
            <a:avLst/>
          </a:prstGeom>
          <a:solidFill>
            <a:srgbClr val="92D050"/>
          </a:solidFill>
          <a:ln w="9525" algn="ctr">
            <a:solidFill>
              <a:schemeClr val="accent2"/>
            </a:solidFill>
            <a:round/>
            <a:headEnd/>
            <a:tailEnd/>
          </a:ln>
        </p:spPr>
        <p:txBody>
          <a:bodyPr lIns="85885" tIns="44660" rIns="85885" bIns="44660" anchor="ctr"/>
          <a:lstStyle/>
          <a:p>
            <a:endParaRPr lang="en-US"/>
          </a:p>
        </p:txBody>
      </p:sp>
      <p:sp>
        <p:nvSpPr>
          <p:cNvPr id="47" name="Oval 52"/>
          <p:cNvSpPr>
            <a:spLocks noChangeArrowheads="1"/>
          </p:cNvSpPr>
          <p:nvPr/>
        </p:nvSpPr>
        <p:spPr bwMode="auto">
          <a:xfrm>
            <a:off x="3890963" y="6146800"/>
            <a:ext cx="69850" cy="100013"/>
          </a:xfrm>
          <a:prstGeom prst="ellipse">
            <a:avLst/>
          </a:prstGeom>
          <a:solidFill>
            <a:srgbClr val="92D050"/>
          </a:solidFill>
          <a:ln w="9525" algn="ctr">
            <a:solidFill>
              <a:schemeClr val="accent2"/>
            </a:solidFill>
            <a:round/>
            <a:headEnd/>
            <a:tailEnd/>
          </a:ln>
        </p:spPr>
        <p:txBody>
          <a:bodyPr lIns="85885" tIns="44660" rIns="85885" bIns="44660" anchor="ctr"/>
          <a:lstStyle/>
          <a:p>
            <a:endParaRPr lang="en-US"/>
          </a:p>
        </p:txBody>
      </p:sp>
      <p:sp>
        <p:nvSpPr>
          <p:cNvPr id="48" name="Oval 52"/>
          <p:cNvSpPr>
            <a:spLocks noChangeArrowheads="1"/>
          </p:cNvSpPr>
          <p:nvPr/>
        </p:nvSpPr>
        <p:spPr bwMode="auto">
          <a:xfrm>
            <a:off x="4173538" y="6135688"/>
            <a:ext cx="69850" cy="100012"/>
          </a:xfrm>
          <a:prstGeom prst="ellipse">
            <a:avLst/>
          </a:prstGeom>
          <a:solidFill>
            <a:srgbClr val="92D050"/>
          </a:solidFill>
          <a:ln w="9525" algn="ctr">
            <a:solidFill>
              <a:schemeClr val="accent2"/>
            </a:solidFill>
            <a:round/>
            <a:headEnd/>
            <a:tailEnd/>
          </a:ln>
        </p:spPr>
        <p:txBody>
          <a:bodyPr lIns="85885" tIns="44660" rIns="85885" bIns="44660" anchor="ctr"/>
          <a:lstStyle/>
          <a:p>
            <a:endParaRPr lang="en-US"/>
          </a:p>
        </p:txBody>
      </p:sp>
      <p:sp>
        <p:nvSpPr>
          <p:cNvPr id="49" name="Oval 52"/>
          <p:cNvSpPr>
            <a:spLocks noChangeArrowheads="1"/>
          </p:cNvSpPr>
          <p:nvPr/>
        </p:nvSpPr>
        <p:spPr bwMode="auto">
          <a:xfrm>
            <a:off x="4260850" y="5819775"/>
            <a:ext cx="69850" cy="100013"/>
          </a:xfrm>
          <a:prstGeom prst="ellipse">
            <a:avLst/>
          </a:prstGeom>
          <a:solidFill>
            <a:srgbClr val="92D050"/>
          </a:solidFill>
          <a:ln w="9525" algn="ctr">
            <a:solidFill>
              <a:schemeClr val="accent2"/>
            </a:solidFill>
            <a:round/>
            <a:headEnd/>
            <a:tailEnd/>
          </a:ln>
        </p:spPr>
        <p:txBody>
          <a:bodyPr lIns="85885" tIns="44660" rIns="85885" bIns="44660" anchor="ctr"/>
          <a:lstStyle/>
          <a:p>
            <a:endParaRPr lang="en-US"/>
          </a:p>
        </p:txBody>
      </p:sp>
      <p:sp>
        <p:nvSpPr>
          <p:cNvPr id="50" name="Oval 52"/>
          <p:cNvSpPr>
            <a:spLocks noChangeArrowheads="1"/>
          </p:cNvSpPr>
          <p:nvPr/>
        </p:nvSpPr>
        <p:spPr bwMode="auto">
          <a:xfrm>
            <a:off x="4740275" y="5734050"/>
            <a:ext cx="69850" cy="100013"/>
          </a:xfrm>
          <a:prstGeom prst="ellipse">
            <a:avLst/>
          </a:prstGeom>
          <a:solidFill>
            <a:srgbClr val="92D050"/>
          </a:solidFill>
          <a:ln w="9525" algn="ctr">
            <a:solidFill>
              <a:schemeClr val="accent2"/>
            </a:solidFill>
            <a:round/>
            <a:headEnd/>
            <a:tailEnd/>
          </a:ln>
        </p:spPr>
        <p:txBody>
          <a:bodyPr lIns="85885" tIns="44660" rIns="85885" bIns="44660" anchor="ctr"/>
          <a:lstStyle/>
          <a:p>
            <a:endParaRPr lang="en-US"/>
          </a:p>
        </p:txBody>
      </p:sp>
      <p:sp>
        <p:nvSpPr>
          <p:cNvPr id="51" name="Oval 52"/>
          <p:cNvSpPr>
            <a:spLocks noChangeArrowheads="1"/>
          </p:cNvSpPr>
          <p:nvPr/>
        </p:nvSpPr>
        <p:spPr bwMode="auto">
          <a:xfrm>
            <a:off x="4892675" y="5483225"/>
            <a:ext cx="69850" cy="100013"/>
          </a:xfrm>
          <a:prstGeom prst="ellipse">
            <a:avLst/>
          </a:prstGeom>
          <a:solidFill>
            <a:srgbClr val="92D050"/>
          </a:solidFill>
          <a:ln w="9525" algn="ctr">
            <a:solidFill>
              <a:schemeClr val="accent2"/>
            </a:solidFill>
            <a:round/>
            <a:headEnd/>
            <a:tailEnd/>
          </a:ln>
        </p:spPr>
        <p:txBody>
          <a:bodyPr lIns="85885" tIns="44660" rIns="85885" bIns="44660" anchor="ctr"/>
          <a:lstStyle/>
          <a:p>
            <a:endParaRPr lang="en-US"/>
          </a:p>
        </p:txBody>
      </p:sp>
      <p:cxnSp>
        <p:nvCxnSpPr>
          <p:cNvPr id="52" name="Straight Connector 28"/>
          <p:cNvCxnSpPr>
            <a:cxnSpLocks noChangeShapeType="1"/>
            <a:stCxn id="51" idx="4"/>
            <a:endCxn id="50" idx="1"/>
          </p:cNvCxnSpPr>
          <p:nvPr/>
        </p:nvCxnSpPr>
        <p:spPr bwMode="auto">
          <a:xfrm rot="5400000">
            <a:off x="4756150" y="5576888"/>
            <a:ext cx="165100" cy="177800"/>
          </a:xfrm>
          <a:prstGeom prst="line">
            <a:avLst/>
          </a:prstGeom>
          <a:noFill/>
          <a:ln w="9525" algn="ctr">
            <a:solidFill>
              <a:schemeClr val="accent2"/>
            </a:solidFill>
            <a:round/>
            <a:headEnd/>
            <a:tailEnd/>
          </a:ln>
        </p:spPr>
      </p:cxnSp>
      <p:cxnSp>
        <p:nvCxnSpPr>
          <p:cNvPr id="53" name="Straight Connector 28"/>
          <p:cNvCxnSpPr>
            <a:cxnSpLocks noChangeShapeType="1"/>
            <a:stCxn id="48" idx="2"/>
            <a:endCxn id="47" idx="5"/>
          </p:cNvCxnSpPr>
          <p:nvPr/>
        </p:nvCxnSpPr>
        <p:spPr bwMode="auto">
          <a:xfrm rot="10800000" flipV="1">
            <a:off x="3949700" y="6186488"/>
            <a:ext cx="223838" cy="46037"/>
          </a:xfrm>
          <a:prstGeom prst="line">
            <a:avLst/>
          </a:prstGeom>
          <a:noFill/>
          <a:ln w="9525" algn="ctr">
            <a:solidFill>
              <a:schemeClr val="accent2"/>
            </a:solidFill>
            <a:round/>
            <a:headEnd/>
            <a:tailEnd/>
          </a:ln>
        </p:spPr>
      </p:cxnSp>
      <p:cxnSp>
        <p:nvCxnSpPr>
          <p:cNvPr id="54" name="Straight Connector 28"/>
          <p:cNvCxnSpPr>
            <a:cxnSpLocks noChangeShapeType="1"/>
            <a:stCxn id="46" idx="3"/>
            <a:endCxn id="47" idx="6"/>
          </p:cNvCxnSpPr>
          <p:nvPr/>
        </p:nvCxnSpPr>
        <p:spPr bwMode="auto">
          <a:xfrm rot="5400000">
            <a:off x="3801269" y="6011069"/>
            <a:ext cx="346075" cy="26987"/>
          </a:xfrm>
          <a:prstGeom prst="line">
            <a:avLst/>
          </a:prstGeom>
          <a:noFill/>
          <a:ln w="9525" algn="ctr">
            <a:solidFill>
              <a:schemeClr val="accent2"/>
            </a:solidFill>
            <a:round/>
            <a:headEnd/>
            <a:tailEnd/>
          </a:ln>
        </p:spPr>
      </p:cxnSp>
      <p:cxnSp>
        <p:nvCxnSpPr>
          <p:cNvPr id="55" name="Straight Connector 28"/>
          <p:cNvCxnSpPr>
            <a:cxnSpLocks noChangeShapeType="1"/>
            <a:stCxn id="46" idx="5"/>
            <a:endCxn id="49" idx="3"/>
          </p:cNvCxnSpPr>
          <p:nvPr/>
        </p:nvCxnSpPr>
        <p:spPr bwMode="auto">
          <a:xfrm rot="16200000" flipH="1">
            <a:off x="4126706" y="5761832"/>
            <a:ext cx="53975" cy="233362"/>
          </a:xfrm>
          <a:prstGeom prst="line">
            <a:avLst/>
          </a:prstGeom>
          <a:noFill/>
          <a:ln w="9525" algn="ctr">
            <a:solidFill>
              <a:schemeClr val="accent2"/>
            </a:solidFill>
            <a:round/>
            <a:headEnd/>
            <a:tailEnd/>
          </a:ln>
        </p:spPr>
      </p:cxnSp>
      <p:sp>
        <p:nvSpPr>
          <p:cNvPr id="56" name="Oval 55"/>
          <p:cNvSpPr>
            <a:spLocks noChangeArrowheads="1"/>
          </p:cNvSpPr>
          <p:nvPr/>
        </p:nvSpPr>
        <p:spPr bwMode="auto">
          <a:xfrm>
            <a:off x="4049713" y="5397500"/>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57" name="Oval 56"/>
          <p:cNvSpPr>
            <a:spLocks noChangeArrowheads="1"/>
          </p:cNvSpPr>
          <p:nvPr/>
        </p:nvSpPr>
        <p:spPr bwMode="auto">
          <a:xfrm>
            <a:off x="4202113" y="5549900"/>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58" name="Oval 57"/>
          <p:cNvSpPr>
            <a:spLocks noChangeArrowheads="1"/>
          </p:cNvSpPr>
          <p:nvPr/>
        </p:nvSpPr>
        <p:spPr bwMode="auto">
          <a:xfrm>
            <a:off x="4278313" y="5408613"/>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cxnSp>
        <p:nvCxnSpPr>
          <p:cNvPr id="59" name="Straight Connector 58"/>
          <p:cNvCxnSpPr>
            <a:cxnSpLocks noChangeShapeType="1"/>
            <a:stCxn id="57" idx="7"/>
            <a:endCxn id="58" idx="3"/>
          </p:cNvCxnSpPr>
          <p:nvPr/>
        </p:nvCxnSpPr>
        <p:spPr bwMode="auto">
          <a:xfrm rot="5400000" flipH="1" flipV="1">
            <a:off x="4238625" y="5511800"/>
            <a:ext cx="79375" cy="22225"/>
          </a:xfrm>
          <a:prstGeom prst="line">
            <a:avLst/>
          </a:prstGeom>
          <a:noFill/>
          <a:ln w="9525" algn="ctr">
            <a:solidFill>
              <a:schemeClr val="accent2"/>
            </a:solidFill>
            <a:round/>
            <a:headEnd/>
            <a:tailEnd/>
          </a:ln>
        </p:spPr>
      </p:cxnSp>
      <p:cxnSp>
        <p:nvCxnSpPr>
          <p:cNvPr id="60" name="Straight Connector 28"/>
          <p:cNvCxnSpPr>
            <a:cxnSpLocks noChangeShapeType="1"/>
            <a:stCxn id="56" idx="3"/>
            <a:endCxn id="46" idx="5"/>
          </p:cNvCxnSpPr>
          <p:nvPr/>
        </p:nvCxnSpPr>
        <p:spPr bwMode="auto">
          <a:xfrm rot="5400000">
            <a:off x="3859213" y="5649913"/>
            <a:ext cx="379412" cy="23812"/>
          </a:xfrm>
          <a:prstGeom prst="line">
            <a:avLst/>
          </a:prstGeom>
          <a:noFill/>
          <a:ln w="9525" algn="ctr">
            <a:solidFill>
              <a:schemeClr val="accent2"/>
            </a:solidFill>
            <a:round/>
            <a:headEnd/>
            <a:tailEnd/>
          </a:ln>
        </p:spPr>
      </p:cxnSp>
      <p:sp>
        <p:nvSpPr>
          <p:cNvPr id="61" name="Folded Corner 60"/>
          <p:cNvSpPr>
            <a:spLocks noChangeArrowheads="1"/>
          </p:cNvSpPr>
          <p:nvPr/>
        </p:nvSpPr>
        <p:spPr bwMode="auto">
          <a:xfrm>
            <a:off x="2095500" y="3467100"/>
            <a:ext cx="406400" cy="330200"/>
          </a:xfrm>
          <a:prstGeom prst="foldedCorner">
            <a:avLst>
              <a:gd name="adj" fmla="val 16667"/>
            </a:avLst>
          </a:prstGeom>
          <a:solidFill>
            <a:schemeClr val="bg1"/>
          </a:solidFill>
          <a:ln w="9525" algn="ctr">
            <a:solidFill>
              <a:schemeClr val="accent2"/>
            </a:solidFill>
            <a:round/>
            <a:headEnd/>
            <a:tailEnd/>
          </a:ln>
        </p:spPr>
        <p:txBody>
          <a:bodyPr lIns="85885" tIns="44660" rIns="85885" bIns="44660" anchor="ctr"/>
          <a:lstStyle/>
          <a:p>
            <a:endParaRPr lang="en-US"/>
          </a:p>
        </p:txBody>
      </p:sp>
      <p:sp>
        <p:nvSpPr>
          <p:cNvPr id="62" name="Oval 16"/>
          <p:cNvSpPr>
            <a:spLocks noChangeArrowheads="1"/>
          </p:cNvSpPr>
          <p:nvPr/>
        </p:nvSpPr>
        <p:spPr bwMode="auto">
          <a:xfrm>
            <a:off x="2127250" y="3519488"/>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63" name="Oval 17"/>
          <p:cNvSpPr>
            <a:spLocks noChangeArrowheads="1"/>
          </p:cNvSpPr>
          <p:nvPr/>
        </p:nvSpPr>
        <p:spPr bwMode="auto">
          <a:xfrm>
            <a:off x="2279650" y="3671888"/>
            <a:ext cx="76200" cy="87312"/>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sp>
        <p:nvSpPr>
          <p:cNvPr id="64" name="Oval 18"/>
          <p:cNvSpPr>
            <a:spLocks noChangeArrowheads="1"/>
          </p:cNvSpPr>
          <p:nvPr/>
        </p:nvSpPr>
        <p:spPr bwMode="auto">
          <a:xfrm>
            <a:off x="2355850" y="3530600"/>
            <a:ext cx="76200" cy="87313"/>
          </a:xfrm>
          <a:prstGeom prst="ellipse">
            <a:avLst/>
          </a:prstGeom>
          <a:solidFill>
            <a:schemeClr val="bg2"/>
          </a:solidFill>
          <a:ln w="9525" algn="ctr">
            <a:solidFill>
              <a:schemeClr val="accent2"/>
            </a:solidFill>
            <a:round/>
            <a:headEnd/>
            <a:tailEnd/>
          </a:ln>
        </p:spPr>
        <p:txBody>
          <a:bodyPr lIns="85885" tIns="44660" rIns="85885" bIns="44660" anchor="ctr"/>
          <a:lstStyle/>
          <a:p>
            <a:endParaRPr lang="en-US"/>
          </a:p>
        </p:txBody>
      </p:sp>
      <p:cxnSp>
        <p:nvCxnSpPr>
          <p:cNvPr id="65" name="Straight Connector 19"/>
          <p:cNvCxnSpPr>
            <a:cxnSpLocks noChangeShapeType="1"/>
            <a:stCxn id="63" idx="7"/>
            <a:endCxn id="64" idx="3"/>
          </p:cNvCxnSpPr>
          <p:nvPr/>
        </p:nvCxnSpPr>
        <p:spPr bwMode="auto">
          <a:xfrm rot="5400000" flipH="1" flipV="1">
            <a:off x="2316163" y="3633788"/>
            <a:ext cx="79375" cy="22225"/>
          </a:xfrm>
          <a:prstGeom prst="line">
            <a:avLst/>
          </a:prstGeom>
          <a:noFill/>
          <a:ln w="9525" algn="ctr">
            <a:solidFill>
              <a:schemeClr val="accent2"/>
            </a:solidFill>
            <a:round/>
            <a:headEnd/>
            <a:tailEnd/>
          </a:ln>
        </p:spPr>
      </p:cxnSp>
      <p:pic>
        <p:nvPicPr>
          <p:cNvPr id="66" name="Picture 2"/>
          <p:cNvPicPr>
            <a:picLocks noChangeAspect="1" noChangeArrowheads="1"/>
          </p:cNvPicPr>
          <p:nvPr/>
        </p:nvPicPr>
        <p:blipFill>
          <a:blip r:embed="rId7" cstate="print"/>
          <a:srcRect/>
          <a:stretch>
            <a:fillRect/>
          </a:stretch>
        </p:blipFill>
        <p:spPr bwMode="gray">
          <a:xfrm>
            <a:off x="5130800" y="3925888"/>
            <a:ext cx="1328738" cy="1293812"/>
          </a:xfrm>
          <a:prstGeom prst="rect">
            <a:avLst/>
          </a:prstGeom>
          <a:noFill/>
          <a:ln w="9525" algn="ctr">
            <a:noFill/>
            <a:miter lim="800000"/>
            <a:headEnd/>
            <a:tailEnd/>
          </a:ln>
        </p:spPr>
      </p:pic>
      <p:pic>
        <p:nvPicPr>
          <p:cNvPr id="67" name="Picture 10" descr="C:\Users\complex\AppData\Local\Microsoft\Windows\Temporary Internet Files\Content.IE5\DNHTJCIQ\MCj04348800000[1].png"/>
          <p:cNvPicPr>
            <a:picLocks noChangeAspect="1" noChangeArrowheads="1"/>
          </p:cNvPicPr>
          <p:nvPr/>
        </p:nvPicPr>
        <p:blipFill>
          <a:blip r:embed="rId8" cstate="print"/>
          <a:srcRect/>
          <a:stretch>
            <a:fillRect/>
          </a:stretch>
        </p:blipFill>
        <p:spPr bwMode="auto">
          <a:xfrm>
            <a:off x="3657600" y="3976688"/>
            <a:ext cx="1335088" cy="1336675"/>
          </a:xfrm>
          <a:prstGeom prst="rect">
            <a:avLst/>
          </a:prstGeom>
          <a:noFill/>
          <a:ln w="9525">
            <a:noFill/>
            <a:miter lim="800000"/>
            <a:headEnd/>
            <a:tailEnd/>
          </a:ln>
        </p:spPr>
      </p:pic>
      <p:sp>
        <p:nvSpPr>
          <p:cNvPr id="68" name="Rectangular Callout 67"/>
          <p:cNvSpPr/>
          <p:nvPr/>
        </p:nvSpPr>
        <p:spPr bwMode="auto">
          <a:xfrm>
            <a:off x="1454150" y="1550988"/>
            <a:ext cx="4891088" cy="4489450"/>
          </a:xfrm>
          <a:prstGeom prst="wedgeRectCallout">
            <a:avLst>
              <a:gd name="adj1" fmla="val 76085"/>
              <a:gd name="adj2" fmla="val -34521"/>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90000" tIns="46800" rIns="90000" bIns="46800" anchor="ctr"/>
          <a:lstStyle/>
          <a:p>
            <a:pPr>
              <a:defRPr/>
            </a:pPr>
            <a:r>
              <a:rPr lang="en-US" b="1" i="1" dirty="0">
                <a:solidFill>
                  <a:schemeClr val="tx1"/>
                </a:solidFill>
              </a:rPr>
              <a:t>“</a:t>
            </a:r>
            <a:r>
              <a:rPr lang="en-US" b="1" dirty="0">
                <a:solidFill>
                  <a:schemeClr val="tx1"/>
                </a:solidFill>
              </a:rPr>
              <a:t>we are exchanging text information </a:t>
            </a:r>
            <a:r>
              <a:rPr lang="en-US" b="1" dirty="0" smtClean="0">
                <a:solidFill>
                  <a:schemeClr val="tx1"/>
                </a:solidFill>
              </a:rPr>
              <a:t>real-time </a:t>
            </a:r>
            <a:r>
              <a:rPr lang="en-US" b="1" dirty="0">
                <a:solidFill>
                  <a:schemeClr val="tx1"/>
                </a:solidFill>
              </a:rPr>
              <a:t>through either cell or mobile units or satellite”</a:t>
            </a:r>
          </a:p>
          <a:p>
            <a:pPr>
              <a:defRPr/>
            </a:pPr>
            <a:r>
              <a:rPr lang="en-US" b="1" i="1" dirty="0">
                <a:solidFill>
                  <a:schemeClr val="tx1"/>
                </a:solidFill>
              </a:rPr>
              <a:t>[..]</a:t>
            </a:r>
          </a:p>
          <a:p>
            <a:pPr>
              <a:defRPr/>
            </a:pPr>
            <a:r>
              <a:rPr lang="en-US" b="1" i="1" dirty="0">
                <a:solidFill>
                  <a:schemeClr val="tx1"/>
                </a:solidFill>
              </a:rPr>
              <a:t>“obvious the more complex a situation gets, for instance where you may have many organizations working collectively  in order to accomplish a goal, but at the same time working independently in terms of their own interests, where you get in those in situation like that, you know it get to the point, to be so complex that it would be overwhelming”</a:t>
            </a:r>
          </a:p>
          <a:p>
            <a:pPr>
              <a:defRPr/>
            </a:pPr>
            <a:endParaRPr lang="en-US" b="1" i="1" dirty="0">
              <a:solidFill>
                <a:schemeClr val="tx1"/>
              </a:solidFill>
            </a:endParaRPr>
          </a:p>
          <a:p>
            <a:pPr>
              <a:defRPr/>
            </a:pPr>
            <a:r>
              <a:rPr lang="en-US" b="1" i="1" dirty="0">
                <a:solidFill>
                  <a:schemeClr val="accent3"/>
                </a:solidFill>
              </a:rPr>
              <a:t>Fire Fighter, Hamilton, MT</a:t>
            </a:r>
          </a:p>
        </p:txBody>
      </p:sp>
    </p:spTree>
    <p:custDataLst>
      <p:tags r:id="rId1"/>
    </p:custDataLst>
    <p:extLst>
      <p:ext uri="{BB962C8B-B14F-4D97-AF65-F5344CB8AC3E}">
        <p14:creationId xmlns:p14="http://schemas.microsoft.com/office/powerpoint/2010/main" val="70575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35" presetClass="path" presetSubtype="0" accel="50000" decel="50000" fill="hold" grpId="0" nodeType="withEffect">
                                  <p:stCondLst>
                                    <p:cond delay="0"/>
                                  </p:stCondLst>
                                  <p:childTnLst>
                                    <p:animMotion origin="layout" path="M 0 0  L -0.25 0  E" pathEditMode="relative" ptsTypes="">
                                      <p:cBhvr>
                                        <p:cTn id="8" dur="2000" fill="hold"/>
                                        <p:tgtEl>
                                          <p:spTgt spid="11"/>
                                        </p:tgtEl>
                                        <p:attrNameLst>
                                          <p:attrName>ppt_x</p:attrName>
                                          <p:attrName>ppt_y</p:attrName>
                                        </p:attrNameLst>
                                      </p:cBhvr>
                                    </p:animMotion>
                                  </p:childTnLst>
                                </p:cTn>
                              </p:par>
                              <p:par>
                                <p:cTn id="9" presetID="35" presetClass="path" presetSubtype="0" accel="50000" decel="50000" fill="hold" grpId="0" nodeType="withEffect">
                                  <p:stCondLst>
                                    <p:cond delay="0"/>
                                  </p:stCondLst>
                                  <p:childTnLst>
                                    <p:animMotion origin="layout" path="M 0 0  L -0.25 0  E" pathEditMode="relative" ptsTypes="">
                                      <p:cBhvr>
                                        <p:cTn id="10" dur="2000" fill="hold"/>
                                        <p:tgtEl>
                                          <p:spTgt spid="12"/>
                                        </p:tgtEl>
                                        <p:attrNameLst>
                                          <p:attrName>ppt_x</p:attrName>
                                          <p:attrName>ppt_y</p:attrName>
                                        </p:attrNameLst>
                                      </p:cBhvr>
                                    </p:animMotion>
                                  </p:childTnLst>
                                </p:cTn>
                              </p:par>
                              <p:par>
                                <p:cTn id="11" presetID="35" presetClass="path" presetSubtype="0" accel="50000" decel="50000" fill="hold" grpId="0" nodeType="withEffect">
                                  <p:stCondLst>
                                    <p:cond delay="0"/>
                                  </p:stCondLst>
                                  <p:childTnLst>
                                    <p:animMotion origin="layout" path="M 0 0  L -0.25 0  E" pathEditMode="relative" ptsTypes="">
                                      <p:cBhvr>
                                        <p:cTn id="12" dur="2000" fill="hold"/>
                                        <p:tgtEl>
                                          <p:spTgt spid="13"/>
                                        </p:tgtEl>
                                        <p:attrNameLst>
                                          <p:attrName>ppt_x</p:attrName>
                                          <p:attrName>ppt_y</p:attrName>
                                        </p:attrNameLst>
                                      </p:cBhvr>
                                    </p:animMotion>
                                  </p:childTnLst>
                                </p:cTn>
                              </p:par>
                              <p:par>
                                <p:cTn id="13" presetID="35" presetClass="path" presetSubtype="0" accel="50000" decel="50000" fill="hold" nodeType="withEffect">
                                  <p:stCondLst>
                                    <p:cond delay="0"/>
                                  </p:stCondLst>
                                  <p:childTnLst>
                                    <p:animMotion origin="layout" path="M 0 0  L -0.25 0  E" pathEditMode="relative" ptsTypes="">
                                      <p:cBhvr>
                                        <p:cTn id="14" dur="2000" fill="hold"/>
                                        <p:tgtEl>
                                          <p:spTgt spid="1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1" nodeType="clickEffect">
                                  <p:stCondLst>
                                    <p:cond delay="0"/>
                                  </p:stCondLst>
                                  <p:childTnLst>
                                    <p:animMotion origin="layout" path="M 0 0 C 0.00191 0.00255 0.00434 0.0044 0.00555 0.00741 C 0.01441 0.02871 -0.0007 0.00649 0.01111 0.02223 C 0.01198 0.02524 0.01267 0.02848 0.01389 0.03149 C 0.01545 0.03542 0.01788 0.03866 0.01944 0.0426 C 0.02396 0.05463 0.01684 0.04653 0.025 0.05371 C 0.03524 0.07639 0.02378 0.05394 0.03333 0.06667 C 0.03889 0.07408 0.04184 0.08403 0.04583 0.0926 C 0.05104 0.10371 0.04843 0.09653 0.05416 0.10556 C 0.05521 0.10718 0.05573 0.10949 0.05694 0.11112 C 0.05816 0.11274 0.0618 0.1169 0.06111 0.11482 C 0.05989 0.11181 0.05677 0.1044 0.05555 0.10741 C 0.05416 0.11112 0.05798 0.11505 0.05972 0.11852 C 0.06441 0.12755 0.06961 0.13612 0.075 0.14445 C 0.08038 0.15278 0.08715 0.15949 0.09166 0.16852 C 0.09548 0.17616 0.09809 0.18357 0.10277 0.19074 C 0.10486 0.19399 0.10764 0.19653 0.10972 0.2 C 0.1118 0.20348 0.11527 0.21112 0.11527 0.21112 " pathEditMode="relative" ptsTypes="fffffffffffffffffA">
                                      <p:cBhvr>
                                        <p:cTn id="59" dur="2000" fill="hold"/>
                                        <p:tgtEl>
                                          <p:spTgt spid="61"/>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0 0 C 0.00191 0.00255 0.00434 0.0044 0.00555 0.00741 C 0.01441 0.02871 -0.0007 0.00649 0.01111 0.02223 C 0.01198 0.02524 0.01267 0.02848 0.01389 0.03149 C 0.01545 0.03542 0.01788 0.03866 0.01944 0.0426 C 0.02396 0.05463 0.01684 0.04653 0.025 0.05371 C 0.03524 0.07639 0.02378 0.05394 0.03333 0.06667 C 0.03889 0.07408 0.04184 0.08403 0.04583 0.0926 C 0.05104 0.10371 0.04843 0.09653 0.05416 0.10556 C 0.05521 0.10718 0.05573 0.10949 0.05694 0.11112 C 0.05816 0.11274 0.0618 0.1169 0.06111 0.11482 C 0.05989 0.11181 0.05677 0.1044 0.05555 0.10741 C 0.05416 0.11112 0.05798 0.11505 0.05972 0.11852 C 0.06441 0.12755 0.06961 0.13612 0.075 0.14445 C 0.08038 0.15278 0.08715 0.15949 0.09166 0.16852 C 0.09548 0.17616 0.09809 0.18357 0.10277 0.19074 C 0.10486 0.19399 0.10764 0.19653 0.10972 0.2 C 0.1118 0.20348 0.11527 0.21112 0.11527 0.21112 " pathEditMode="relative" ptsTypes="fffffffffffffffffA">
                                      <p:cBhvr>
                                        <p:cTn id="61" dur="2000" fill="hold"/>
                                        <p:tgtEl>
                                          <p:spTgt spid="62"/>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0 0 C 0.00191 0.00255 0.00434 0.0044 0.00555 0.00741 C 0.01441 0.02871 -0.0007 0.00649 0.01111 0.02223 C 0.01198 0.02524 0.01267 0.02848 0.01389 0.03149 C 0.01545 0.03542 0.01788 0.03866 0.01944 0.0426 C 0.02396 0.05463 0.01684 0.04653 0.025 0.05371 C 0.03524 0.07639 0.02378 0.05394 0.03333 0.06667 C 0.03889 0.07408 0.04184 0.08403 0.04583 0.0926 C 0.05104 0.10371 0.04843 0.09653 0.05416 0.10556 C 0.05521 0.10718 0.05573 0.10949 0.05694 0.11112 C 0.05816 0.11274 0.0618 0.1169 0.06111 0.11482 C 0.05989 0.11181 0.05677 0.1044 0.05555 0.10741 C 0.05416 0.11112 0.05798 0.11505 0.05972 0.11852 C 0.06441 0.12755 0.06961 0.13612 0.075 0.14445 C 0.08038 0.15278 0.08715 0.15949 0.09166 0.16852 C 0.09548 0.17616 0.09809 0.18357 0.10277 0.19074 C 0.10486 0.19399 0.10764 0.19653 0.10972 0.2 C 0.1118 0.20348 0.11527 0.21112 0.11527 0.21112 " pathEditMode="relative" ptsTypes="fffffffffffffffffA">
                                      <p:cBhvr>
                                        <p:cTn id="63" dur="2000" fill="hold"/>
                                        <p:tgtEl>
                                          <p:spTgt spid="63"/>
                                        </p:tgtEl>
                                        <p:attrNameLst>
                                          <p:attrName>ppt_x</p:attrName>
                                          <p:attrName>ppt_y</p:attrName>
                                        </p:attrNameLst>
                                      </p:cBhvr>
                                    </p:animMotion>
                                  </p:childTnLst>
                                </p:cTn>
                              </p:par>
                              <p:par>
                                <p:cTn id="64" presetID="0" presetClass="path" presetSubtype="0" accel="50000" decel="50000" fill="hold" grpId="1" nodeType="withEffect">
                                  <p:stCondLst>
                                    <p:cond delay="0"/>
                                  </p:stCondLst>
                                  <p:childTnLst>
                                    <p:animMotion origin="layout" path="M 0 0 C 0.00191 0.00255 0.00434 0.0044 0.00555 0.00741 C 0.01441 0.02871 -0.0007 0.00649 0.01111 0.02223 C 0.01198 0.02524 0.01267 0.02848 0.01389 0.03149 C 0.01545 0.03542 0.01788 0.03866 0.01944 0.0426 C 0.02396 0.05463 0.01684 0.04653 0.025 0.05371 C 0.03524 0.07639 0.02378 0.05394 0.03333 0.06667 C 0.03889 0.07408 0.04184 0.08403 0.04583 0.0926 C 0.05104 0.10371 0.04843 0.09653 0.05416 0.10556 C 0.05521 0.10718 0.05573 0.10949 0.05694 0.11112 C 0.05816 0.11274 0.0618 0.1169 0.06111 0.11482 C 0.05989 0.11181 0.05677 0.1044 0.05555 0.10741 C 0.05416 0.11112 0.05798 0.11505 0.05972 0.11852 C 0.06441 0.12755 0.06961 0.13612 0.075 0.14445 C 0.08038 0.15278 0.08715 0.15949 0.09166 0.16852 C 0.09548 0.17616 0.09809 0.18357 0.10277 0.19074 C 0.10486 0.19399 0.10764 0.19653 0.10972 0.2 C 0.1118 0.20348 0.11527 0.21112 0.11527 0.21112 " pathEditMode="relative" ptsTypes="fffffffffffffffffA">
                                      <p:cBhvr>
                                        <p:cTn id="65" dur="2000" fill="hold"/>
                                        <p:tgtEl>
                                          <p:spTgt spid="64"/>
                                        </p:tgtEl>
                                        <p:attrNameLst>
                                          <p:attrName>ppt_x</p:attrName>
                                          <p:attrName>ppt_y</p:attrName>
                                        </p:attrNameLst>
                                      </p:cBhvr>
                                    </p:animMotion>
                                  </p:childTnLst>
                                </p:cTn>
                              </p:par>
                              <p:par>
                                <p:cTn id="66" presetID="0" presetClass="path" presetSubtype="0" accel="50000" decel="50000" fill="hold" nodeType="withEffect">
                                  <p:stCondLst>
                                    <p:cond delay="0"/>
                                  </p:stCondLst>
                                  <p:childTnLst>
                                    <p:animMotion origin="layout" path="M 0 0 C 0.00191 0.00255 0.00434 0.0044 0.00555 0.00741 C 0.01441 0.02871 -0.0007 0.00649 0.01111 0.02223 C 0.01198 0.02524 0.01267 0.02848 0.01389 0.03149 C 0.01545 0.03542 0.01788 0.03866 0.01944 0.0426 C 0.02396 0.05463 0.01684 0.04653 0.025 0.05371 C 0.03524 0.07639 0.02378 0.05394 0.03333 0.06667 C 0.03889 0.07408 0.04184 0.08403 0.04583 0.0926 C 0.05104 0.10371 0.04843 0.09653 0.05416 0.10556 C 0.05521 0.10718 0.05573 0.10949 0.05694 0.11112 C 0.05816 0.11274 0.0618 0.1169 0.06111 0.11482 C 0.05989 0.11181 0.05677 0.1044 0.05555 0.10741 C 0.05416 0.11112 0.05798 0.11505 0.05972 0.11852 C 0.06441 0.12755 0.06961 0.13612 0.075 0.14445 C 0.08038 0.15278 0.08715 0.15949 0.09166 0.16852 C 0.09548 0.17616 0.09809 0.18357 0.10277 0.19074 C 0.10486 0.19399 0.10764 0.19653 0.10972 0.2 C 0.1118 0.20348 0.11527 0.21112 0.11527 0.21112 " pathEditMode="relative" ptsTypes="fffffffffffffffffA">
                                      <p:cBhvr>
                                        <p:cTn id="67" dur="2000" fill="hold"/>
                                        <p:tgtEl>
                                          <p:spTgt spid="65"/>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2" nodeType="clickEffect">
                                  <p:stCondLst>
                                    <p:cond delay="0"/>
                                  </p:stCondLst>
                                  <p:childTnLst>
                                    <p:animEffect transition="out" filter="blinds(horizontal)">
                                      <p:cBhvr>
                                        <p:cTn id="71" dur="500"/>
                                        <p:tgtEl>
                                          <p:spTgt spid="61"/>
                                        </p:tgtEl>
                                      </p:cBhvr>
                                    </p:animEffect>
                                    <p:set>
                                      <p:cBhvr>
                                        <p:cTn id="72" dur="1" fill="hold">
                                          <p:stCondLst>
                                            <p:cond delay="499"/>
                                          </p:stCondLst>
                                        </p:cTn>
                                        <p:tgtEl>
                                          <p:spTgt spid="61"/>
                                        </p:tgtEl>
                                        <p:attrNameLst>
                                          <p:attrName>style.visibility</p:attrName>
                                        </p:attrNameLst>
                                      </p:cBhvr>
                                      <p:to>
                                        <p:strVal val="hidden"/>
                                      </p:to>
                                    </p:set>
                                  </p:childTnLst>
                                </p:cTn>
                              </p:par>
                              <p:par>
                                <p:cTn id="73" presetID="3" presetClass="exit" presetSubtype="10" fill="hold" grpId="2" nodeType="withEffect">
                                  <p:stCondLst>
                                    <p:cond delay="0"/>
                                  </p:stCondLst>
                                  <p:childTnLst>
                                    <p:animEffect transition="out" filter="blinds(horizontal)">
                                      <p:cBhvr>
                                        <p:cTn id="74" dur="500"/>
                                        <p:tgtEl>
                                          <p:spTgt spid="62"/>
                                        </p:tgtEl>
                                      </p:cBhvr>
                                    </p:animEffect>
                                    <p:set>
                                      <p:cBhvr>
                                        <p:cTn id="75" dur="1" fill="hold">
                                          <p:stCondLst>
                                            <p:cond delay="499"/>
                                          </p:stCondLst>
                                        </p:cTn>
                                        <p:tgtEl>
                                          <p:spTgt spid="62"/>
                                        </p:tgtEl>
                                        <p:attrNameLst>
                                          <p:attrName>style.visibility</p:attrName>
                                        </p:attrNameLst>
                                      </p:cBhvr>
                                      <p:to>
                                        <p:strVal val="hidden"/>
                                      </p:to>
                                    </p:set>
                                  </p:childTnLst>
                                </p:cTn>
                              </p:par>
                              <p:par>
                                <p:cTn id="76" presetID="3" presetClass="exit" presetSubtype="10" fill="hold" grpId="2" nodeType="withEffect">
                                  <p:stCondLst>
                                    <p:cond delay="0"/>
                                  </p:stCondLst>
                                  <p:childTnLst>
                                    <p:animEffect transition="out" filter="blinds(horizontal)">
                                      <p:cBhvr>
                                        <p:cTn id="77" dur="500"/>
                                        <p:tgtEl>
                                          <p:spTgt spid="63"/>
                                        </p:tgtEl>
                                      </p:cBhvr>
                                    </p:animEffect>
                                    <p:set>
                                      <p:cBhvr>
                                        <p:cTn id="78" dur="1" fill="hold">
                                          <p:stCondLst>
                                            <p:cond delay="499"/>
                                          </p:stCondLst>
                                        </p:cTn>
                                        <p:tgtEl>
                                          <p:spTgt spid="63"/>
                                        </p:tgtEl>
                                        <p:attrNameLst>
                                          <p:attrName>style.visibility</p:attrName>
                                        </p:attrNameLst>
                                      </p:cBhvr>
                                      <p:to>
                                        <p:strVal val="hidden"/>
                                      </p:to>
                                    </p:set>
                                  </p:childTnLst>
                                </p:cTn>
                              </p:par>
                              <p:par>
                                <p:cTn id="79" presetID="3" presetClass="exit" presetSubtype="10" fill="hold" grpId="2" nodeType="withEffect">
                                  <p:stCondLst>
                                    <p:cond delay="0"/>
                                  </p:stCondLst>
                                  <p:childTnLst>
                                    <p:animEffect transition="out" filter="blinds(horizontal)">
                                      <p:cBhvr>
                                        <p:cTn id="80" dur="500"/>
                                        <p:tgtEl>
                                          <p:spTgt spid="64"/>
                                        </p:tgtEl>
                                      </p:cBhvr>
                                    </p:animEffect>
                                    <p:set>
                                      <p:cBhvr>
                                        <p:cTn id="81" dur="1" fill="hold">
                                          <p:stCondLst>
                                            <p:cond delay="499"/>
                                          </p:stCondLst>
                                        </p:cTn>
                                        <p:tgtEl>
                                          <p:spTgt spid="64"/>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animEffect transition="in" filter="blinds(horizontal)">
                                      <p:cBhvr>
                                        <p:cTn id="10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2" grpId="0" animBg="1"/>
      <p:bldP spid="13" grpId="0" animBg="1"/>
      <p:bldP spid="40" grpId="0" animBg="1"/>
      <p:bldP spid="41" grpId="0" animBg="1"/>
      <p:bldP spid="42" grpId="0" animBg="1"/>
      <p:bldP spid="56" grpId="0" animBg="1"/>
      <p:bldP spid="57" grpId="0" animBg="1"/>
      <p:bldP spid="58" grpId="0"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Coordination problem awareness</a:t>
            </a:r>
            <a:endParaRPr lang="en-AU" dirty="0"/>
          </a:p>
        </p:txBody>
      </p:sp>
      <p:sp>
        <p:nvSpPr>
          <p:cNvPr id="6" name="Espace réservé de la date 5"/>
          <p:cNvSpPr>
            <a:spLocks noGrp="1"/>
          </p:cNvSpPr>
          <p:nvPr>
            <p:ph type="dt" sz="half" idx="14"/>
          </p:nvPr>
        </p:nvSpPr>
        <p:spPr/>
        <p:txBody>
          <a:bodyPr/>
          <a:lstStyle/>
          <a:p>
            <a:pPr>
              <a:defRPr/>
            </a:pPr>
            <a:r>
              <a:rPr lang="fr-FR" smtClean="0"/>
              <a:t>29/10/2015</a:t>
            </a:r>
            <a:endParaRPr lang="fr-FR" dirty="0"/>
          </a:p>
        </p:txBody>
      </p:sp>
      <p:sp>
        <p:nvSpPr>
          <p:cNvPr id="7" name="Espace réservé du pied de page 6"/>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8" name="Espace réservé du numéro de diapositive 7"/>
          <p:cNvSpPr>
            <a:spLocks noGrp="1"/>
          </p:cNvSpPr>
          <p:nvPr>
            <p:ph type="sldNum" sz="quarter" idx="16"/>
          </p:nvPr>
        </p:nvSpPr>
        <p:spPr/>
        <p:txBody>
          <a:bodyPr/>
          <a:lstStyle/>
          <a:p>
            <a:pPr>
              <a:defRPr/>
            </a:pPr>
            <a:r>
              <a:rPr lang="fr-FR" smtClean="0"/>
              <a:t>- </a:t>
            </a:r>
            <a:fld id="{32FEFE3E-5266-48F6-9D02-A7873B043BC0}" type="slidenum">
              <a:rPr lang="fr-FR" smtClean="0"/>
              <a:pPr>
                <a:defRPr/>
              </a:pPr>
              <a:t>41</a:t>
            </a:fld>
            <a:endParaRPr lang="fr-FR"/>
          </a:p>
        </p:txBody>
      </p:sp>
      <p:sp>
        <p:nvSpPr>
          <p:cNvPr id="9" name="Espace réservé du contenu 8"/>
          <p:cNvSpPr>
            <a:spLocks noGrp="1"/>
          </p:cNvSpPr>
          <p:nvPr>
            <p:ph idx="1"/>
          </p:nvPr>
        </p:nvSpPr>
        <p:spPr/>
        <p:txBody>
          <a:bodyPr/>
          <a:lstStyle/>
          <a:p>
            <a:endParaRPr lang="fr-FR"/>
          </a:p>
        </p:txBody>
      </p:sp>
      <p:pic>
        <p:nvPicPr>
          <p:cNvPr id="4" name="Image 7" descr="constrai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68760"/>
            <a:ext cx="4068162" cy="529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descr="distribut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268760"/>
            <a:ext cx="3888432" cy="538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500713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Implementation on Google Wave</a:t>
            </a:r>
            <a:endParaRPr lang="en-AU" dirty="0"/>
          </a:p>
        </p:txBody>
      </p:sp>
      <p:sp>
        <p:nvSpPr>
          <p:cNvPr id="5" name="Espace réservé de la date 4"/>
          <p:cNvSpPr>
            <a:spLocks noGrp="1"/>
          </p:cNvSpPr>
          <p:nvPr>
            <p:ph type="dt" sz="half" idx="14"/>
          </p:nvPr>
        </p:nvSpPr>
        <p:spPr/>
        <p:txBody>
          <a:bodyPr/>
          <a:lstStyle/>
          <a:p>
            <a:pPr>
              <a:defRPr/>
            </a:pPr>
            <a:r>
              <a:rPr lang="fr-FR" smtClean="0"/>
              <a:t>29/10/2015</a:t>
            </a:r>
            <a:endParaRPr lang="fr-FR" dirty="0"/>
          </a:p>
        </p:txBody>
      </p:sp>
      <p:sp>
        <p:nvSpPr>
          <p:cNvPr id="6" name="Espace réservé du pied de page 5"/>
          <p:cNvSpPr>
            <a:spLocks noGrp="1"/>
          </p:cNvSpPr>
          <p:nvPr>
            <p:ph type="ftr" sz="quarter" idx="15"/>
          </p:nvPr>
        </p:nvSpPr>
        <p:spPr/>
        <p:txBody>
          <a:bodyPr/>
          <a:lstStyle/>
          <a:p>
            <a:pPr>
              <a:defRPr/>
            </a:pPr>
            <a:r>
              <a:rPr lang="en-US" smtClean="0"/>
              <a:t>IscramMed 2015 Keynote – Large Scale Collaborative Systems and Crisis Management</a:t>
            </a:r>
            <a:endParaRPr lang="fr-FR" dirty="0"/>
          </a:p>
        </p:txBody>
      </p:sp>
      <p:sp>
        <p:nvSpPr>
          <p:cNvPr id="7" name="Espace réservé du numéro de diapositive 6"/>
          <p:cNvSpPr>
            <a:spLocks noGrp="1"/>
          </p:cNvSpPr>
          <p:nvPr>
            <p:ph type="sldNum" sz="quarter" idx="16"/>
          </p:nvPr>
        </p:nvSpPr>
        <p:spPr/>
        <p:txBody>
          <a:bodyPr/>
          <a:lstStyle/>
          <a:p>
            <a:pPr>
              <a:defRPr/>
            </a:pPr>
            <a:r>
              <a:rPr lang="fr-FR" smtClean="0"/>
              <a:t>- </a:t>
            </a:r>
            <a:fld id="{32FEFE3E-5266-48F6-9D02-A7873B043BC0}" type="slidenum">
              <a:rPr lang="fr-FR" smtClean="0"/>
              <a:pPr>
                <a:defRPr/>
              </a:pPr>
              <a:t>42</a:t>
            </a:fld>
            <a:endParaRPr lang="fr-FR"/>
          </a:p>
        </p:txBody>
      </p:sp>
      <p:sp>
        <p:nvSpPr>
          <p:cNvPr id="8" name="Espace réservé du contenu 7"/>
          <p:cNvSpPr>
            <a:spLocks noGrp="1"/>
          </p:cNvSpPr>
          <p:nvPr>
            <p:ph idx="1"/>
          </p:nvPr>
        </p:nvSpPr>
        <p:spPr/>
        <p:txBody>
          <a:bodyPr/>
          <a:lstStyle/>
          <a:p>
            <a:endParaRPr lang="fr-FR"/>
          </a:p>
        </p:txBody>
      </p:sp>
      <p:pic>
        <p:nvPicPr>
          <p:cNvPr id="4" name="Picture 7"/>
          <p:cNvPicPr>
            <a:picLocks noChangeAspect="1" noChangeArrowheads="1"/>
          </p:cNvPicPr>
          <p:nvPr/>
        </p:nvPicPr>
        <p:blipFill>
          <a:blip r:embed="rId3" cstate="print"/>
          <a:srcRect/>
          <a:stretch>
            <a:fillRect/>
          </a:stretch>
        </p:blipFill>
        <p:spPr bwMode="gray">
          <a:xfrm>
            <a:off x="234950" y="1219200"/>
            <a:ext cx="8621713" cy="5119688"/>
          </a:xfrm>
          <a:prstGeom prst="rect">
            <a:avLst/>
          </a:prstGeom>
          <a:noFill/>
          <a:ln w="9525" algn="ctr">
            <a:noFill/>
            <a:miter lim="800000"/>
            <a:headEnd/>
            <a:tailEnd/>
          </a:ln>
        </p:spPr>
      </p:pic>
    </p:spTree>
    <p:custDataLst>
      <p:tags r:id="rId1"/>
    </p:custDataLst>
    <p:extLst>
      <p:ext uri="{BB962C8B-B14F-4D97-AF65-F5344CB8AC3E}">
        <p14:creationId xmlns:p14="http://schemas.microsoft.com/office/powerpoint/2010/main" val="3098022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Experimentation</a:t>
            </a:r>
            <a:endParaRPr lang="en-AU" dirty="0"/>
          </a:p>
        </p:txBody>
      </p:sp>
      <p:sp>
        <p:nvSpPr>
          <p:cNvPr id="4" name="Espace réservé de la date 3"/>
          <p:cNvSpPr>
            <a:spLocks noGrp="1"/>
          </p:cNvSpPr>
          <p:nvPr>
            <p:ph type="dt" sz="half" idx="10"/>
          </p:nvPr>
        </p:nvSpPr>
        <p:spPr/>
        <p:txBody>
          <a:bodyPr/>
          <a:lstStyle/>
          <a:p>
            <a:pPr>
              <a:defRPr/>
            </a:pPr>
            <a:r>
              <a:rPr lang="fr-FR" smtClean="0"/>
              <a:t>29/10/2015</a:t>
            </a:r>
            <a:endParaRPr lang="fr-FR" dirty="0"/>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43</a:t>
            </a:fld>
            <a:endParaRPr lang="fr-FR"/>
          </a:p>
        </p:txBody>
      </p:sp>
      <p:sp>
        <p:nvSpPr>
          <p:cNvPr id="3" name="Content Placeholder 2"/>
          <p:cNvSpPr>
            <a:spLocks noGrp="1"/>
          </p:cNvSpPr>
          <p:nvPr>
            <p:ph sz="half" idx="1"/>
          </p:nvPr>
        </p:nvSpPr>
        <p:spPr/>
        <p:txBody>
          <a:bodyPr/>
          <a:lstStyle/>
          <a:p>
            <a:r>
              <a:rPr lang="en-AU" dirty="0" smtClean="0"/>
              <a:t>How to validate the model ?</a:t>
            </a:r>
          </a:p>
          <a:p>
            <a:r>
              <a:rPr lang="en-AU" dirty="0" smtClean="0"/>
              <a:t>Crisis are difficult to replicate</a:t>
            </a:r>
          </a:p>
          <a:p>
            <a:r>
              <a:rPr lang="en-AU" dirty="0" smtClean="0"/>
              <a:t>Very few crisis management exercises</a:t>
            </a:r>
          </a:p>
          <a:p>
            <a:endParaRPr lang="en-AU" dirty="0" smtClean="0"/>
          </a:p>
        </p:txBody>
      </p:sp>
      <p:sp>
        <p:nvSpPr>
          <p:cNvPr id="10" name="Espace réservé du contenu 9"/>
          <p:cNvSpPr>
            <a:spLocks noGrp="1"/>
          </p:cNvSpPr>
          <p:nvPr>
            <p:ph sz="half" idx="13"/>
          </p:nvPr>
        </p:nvSpPr>
        <p:spPr/>
        <p:txBody>
          <a:bodyPr/>
          <a:lstStyle/>
          <a:p>
            <a:endParaRPr lang="fr-FR"/>
          </a:p>
        </p:txBody>
      </p:sp>
      <p:pic>
        <p:nvPicPr>
          <p:cNvPr id="8" name="Picture 4" descr="C:\Users\i065012\Dropbox\loria-group\laboratory\lego\activitymanagement\evidence\24.11.2010\studentresult\P1010091.JPG"/>
          <p:cNvPicPr>
            <a:picLocks noChangeAspect="1" noChangeArrowheads="1"/>
          </p:cNvPicPr>
          <p:nvPr>
            <p:custDataLst>
              <p:tags r:id="rId2"/>
            </p:custDataLst>
          </p:nvPr>
        </p:nvPicPr>
        <p:blipFill>
          <a:blip r:embed="rId5" cstate="print"/>
          <a:srcRect/>
          <a:stretch>
            <a:fillRect/>
          </a:stretch>
        </p:blipFill>
        <p:spPr bwMode="auto">
          <a:xfrm>
            <a:off x="5342343" y="3868403"/>
            <a:ext cx="3504390" cy="2628292"/>
          </a:xfrm>
          <a:prstGeom prst="rect">
            <a:avLst/>
          </a:prstGeom>
          <a:noFill/>
        </p:spPr>
      </p:pic>
      <p:pic>
        <p:nvPicPr>
          <p:cNvPr id="9" name="Picture 5" descr="C:\Users\i065012\Dropbox\loria-group\laboratory\lego\activitymanagement\images\24.11.2010\IMAG0116.jpg"/>
          <p:cNvPicPr>
            <a:picLocks noChangeAspect="1" noChangeArrowheads="1"/>
          </p:cNvPicPr>
          <p:nvPr>
            <p:custDataLst>
              <p:tags r:id="rId3"/>
            </p:custDataLst>
          </p:nvPr>
        </p:nvPicPr>
        <p:blipFill>
          <a:blip r:embed="rId6" cstate="print"/>
          <a:srcRect t="20568" b="7445"/>
          <a:stretch>
            <a:fillRect/>
          </a:stretch>
        </p:blipFill>
        <p:spPr bwMode="auto">
          <a:xfrm>
            <a:off x="5798394" y="584684"/>
            <a:ext cx="2592288" cy="3116609"/>
          </a:xfrm>
          <a:prstGeom prst="rect">
            <a:avLst/>
          </a:prstGeom>
          <a:noFill/>
        </p:spPr>
      </p:pic>
    </p:spTree>
    <p:custDataLst>
      <p:tags r:id="rId1"/>
    </p:custDataLst>
    <p:extLst>
      <p:ext uri="{BB962C8B-B14F-4D97-AF65-F5344CB8AC3E}">
        <p14:creationId xmlns:p14="http://schemas.microsoft.com/office/powerpoint/2010/main" val="2955166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new </a:t>
            </a:r>
            <a:r>
              <a:rPr lang="fr-FR" dirty="0" err="1" smtClean="0"/>
              <a:t>partner</a:t>
            </a:r>
            <a:r>
              <a:rPr lang="fr-FR" dirty="0" smtClean="0"/>
              <a:t> for </a:t>
            </a:r>
            <a:r>
              <a:rPr lang="fr-FR" dirty="0" err="1" smtClean="0"/>
              <a:t>crisis</a:t>
            </a:r>
            <a:r>
              <a:rPr lang="fr-FR" dirty="0" smtClean="0"/>
              <a:t> management: the </a:t>
            </a:r>
            <a:r>
              <a:rPr lang="fr-FR" dirty="0" err="1" smtClean="0"/>
              <a:t>citizen</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44</a:t>
            </a:fld>
            <a:endParaRPr lang="fr-FR"/>
          </a:p>
        </p:txBody>
      </p:sp>
      <p:sp>
        <p:nvSpPr>
          <p:cNvPr id="3" name="Espace réservé du contenu 2"/>
          <p:cNvSpPr>
            <a:spLocks noGrp="1"/>
          </p:cNvSpPr>
          <p:nvPr>
            <p:ph idx="1"/>
          </p:nvPr>
        </p:nvSpPr>
        <p:spPr/>
        <p:txBody>
          <a:bodyPr/>
          <a:lstStyle/>
          <a:p>
            <a:r>
              <a:rPr lang="fr-FR" dirty="0" smtClean="0"/>
              <a:t>A challenge for </a:t>
            </a:r>
            <a:r>
              <a:rPr lang="fr-FR" dirty="0" err="1" smtClean="0"/>
              <a:t>traditional</a:t>
            </a:r>
            <a:r>
              <a:rPr lang="fr-FR" dirty="0" smtClean="0"/>
              <a:t> </a:t>
            </a:r>
            <a:r>
              <a:rPr lang="fr-FR" dirty="0" err="1" smtClean="0"/>
              <a:t>response</a:t>
            </a:r>
            <a:r>
              <a:rPr lang="fr-FR" dirty="0" smtClean="0"/>
              <a:t> organisation</a:t>
            </a:r>
          </a:p>
          <a:p>
            <a:r>
              <a:rPr lang="fr-FR" dirty="0" err="1" smtClean="0"/>
              <a:t>They</a:t>
            </a:r>
            <a:r>
              <a:rPr lang="fr-FR" dirty="0" smtClean="0"/>
              <a:t> are the first </a:t>
            </a:r>
            <a:r>
              <a:rPr lang="fr-FR" dirty="0" err="1" smtClean="0"/>
              <a:t>responders</a:t>
            </a:r>
            <a:endParaRPr lang="fr-FR" dirty="0" smtClean="0"/>
          </a:p>
          <a:p>
            <a:r>
              <a:rPr lang="fr-FR" dirty="0" err="1" smtClean="0"/>
              <a:t>They</a:t>
            </a:r>
            <a:r>
              <a:rPr lang="fr-FR" dirty="0" smtClean="0"/>
              <a:t> have </a:t>
            </a:r>
            <a:r>
              <a:rPr lang="fr-FR" dirty="0" err="1" smtClean="0"/>
              <a:t>sophisticated</a:t>
            </a:r>
            <a:r>
              <a:rPr lang="fr-FR" dirty="0" smtClean="0"/>
              <a:t> communication </a:t>
            </a:r>
            <a:r>
              <a:rPr lang="fr-FR" dirty="0" err="1" smtClean="0"/>
              <a:t>tools</a:t>
            </a:r>
            <a:endParaRPr lang="fr-FR" dirty="0" smtClean="0"/>
          </a:p>
          <a:p>
            <a:r>
              <a:rPr lang="fr-FR" dirty="0" err="1" smtClean="0"/>
              <a:t>They</a:t>
            </a:r>
            <a:r>
              <a:rPr lang="fr-FR" dirty="0" smtClean="0"/>
              <a:t> have </a:t>
            </a:r>
            <a:r>
              <a:rPr lang="fr-FR" dirty="0" err="1" smtClean="0"/>
              <a:t>volunteers</a:t>
            </a:r>
            <a:r>
              <a:rPr lang="fr-FR" dirty="0" smtClean="0"/>
              <a:t> all over the world</a:t>
            </a:r>
          </a:p>
          <a:p>
            <a:r>
              <a:rPr lang="fr-FR" dirty="0" err="1" smtClean="0"/>
              <a:t>It’s</a:t>
            </a:r>
            <a:r>
              <a:rPr lang="fr-FR" dirty="0" smtClean="0"/>
              <a:t> simple but </a:t>
            </a:r>
            <a:r>
              <a:rPr lang="fr-FR" dirty="0" err="1" smtClean="0"/>
              <a:t>it’s</a:t>
            </a:r>
            <a:r>
              <a:rPr lang="fr-FR" dirty="0" smtClean="0"/>
              <a:t> </a:t>
            </a:r>
            <a:r>
              <a:rPr lang="fr-FR" dirty="0" err="1" smtClean="0"/>
              <a:t>challenging</a:t>
            </a:r>
            <a:endParaRPr lang="fr-FR" dirty="0" smtClean="0"/>
          </a:p>
          <a:p>
            <a:endParaRPr lang="fr-FR" dirty="0"/>
          </a:p>
        </p:txBody>
      </p:sp>
    </p:spTree>
    <p:extLst>
      <p:ext uri="{BB962C8B-B14F-4D97-AF65-F5344CB8AC3E}">
        <p14:creationId xmlns:p14="http://schemas.microsoft.com/office/powerpoint/2010/main" val="37553524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International and official recognition</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45</a:t>
            </a:fld>
            <a:endParaRPr lang="fr-FR"/>
          </a:p>
        </p:txBody>
      </p:sp>
      <p:sp>
        <p:nvSpPr>
          <p:cNvPr id="3" name="Espace réservé du contenu 2"/>
          <p:cNvSpPr>
            <a:spLocks noGrp="1"/>
          </p:cNvSpPr>
          <p:nvPr>
            <p:ph idx="1"/>
          </p:nvPr>
        </p:nvSpPr>
        <p:spPr/>
        <p:txBody>
          <a:bodyPr/>
          <a:lstStyle/>
          <a:p>
            <a:r>
              <a:rPr lang="fr-FR" dirty="0" err="1" smtClean="0"/>
              <a:t>Since</a:t>
            </a:r>
            <a:r>
              <a:rPr lang="fr-FR" dirty="0" smtClean="0"/>
              <a:t> </a:t>
            </a:r>
            <a:r>
              <a:rPr lang="fr-FR" dirty="0" err="1" smtClean="0"/>
              <a:t>Haiti</a:t>
            </a:r>
            <a:r>
              <a:rPr lang="fr-FR" dirty="0" smtClean="0"/>
              <a:t> the </a:t>
            </a:r>
            <a:r>
              <a:rPr lang="fr-FR" dirty="0" err="1" smtClean="0"/>
              <a:t>role</a:t>
            </a:r>
            <a:r>
              <a:rPr lang="fr-FR" dirty="0" smtClean="0"/>
              <a:t> of social media and of digital </a:t>
            </a:r>
            <a:r>
              <a:rPr lang="fr-FR" dirty="0" err="1" smtClean="0"/>
              <a:t>volunteers</a:t>
            </a:r>
            <a:r>
              <a:rPr lang="fr-FR" dirty="0" smtClean="0"/>
              <a:t> </a:t>
            </a:r>
            <a:r>
              <a:rPr lang="fr-FR" dirty="0" err="1" smtClean="0"/>
              <a:t>is</a:t>
            </a:r>
            <a:r>
              <a:rPr lang="fr-FR" dirty="0" smtClean="0"/>
              <a:t> </a:t>
            </a:r>
            <a:r>
              <a:rPr lang="fr-FR" dirty="0" err="1" smtClean="0"/>
              <a:t>recognised</a:t>
            </a:r>
            <a:endParaRPr lang="fr-FR" dirty="0" smtClean="0"/>
          </a:p>
          <a:p>
            <a:r>
              <a:rPr lang="fr-FR" dirty="0" err="1" smtClean="0"/>
              <a:t>Ushahidi</a:t>
            </a:r>
            <a:endParaRPr lang="fr-FR" dirty="0" smtClean="0"/>
          </a:p>
          <a:p>
            <a:r>
              <a:rPr lang="fr-FR" dirty="0" smtClean="0"/>
              <a:t>Digital </a:t>
            </a:r>
            <a:r>
              <a:rPr lang="fr-FR" dirty="0" err="1" smtClean="0"/>
              <a:t>Humanitarians</a:t>
            </a:r>
            <a:endParaRPr lang="fr-FR" dirty="0" smtClean="0"/>
          </a:p>
          <a:p>
            <a:r>
              <a:rPr lang="fr-FR" dirty="0" err="1" smtClean="0"/>
              <a:t>Visov</a:t>
            </a:r>
            <a:r>
              <a:rPr lang="fr-FR" dirty="0" smtClean="0"/>
              <a:t> (French organisation)</a:t>
            </a:r>
          </a:p>
          <a:p>
            <a:r>
              <a:rPr lang="fr-FR" dirty="0" smtClean="0"/>
              <a:t>…</a:t>
            </a:r>
            <a:endParaRPr lang="fr-FR" dirty="0"/>
          </a:p>
        </p:txBody>
      </p:sp>
      <p:sp>
        <p:nvSpPr>
          <p:cNvPr id="8" name="ZoneTexte 7"/>
          <p:cNvSpPr txBox="1"/>
          <p:nvPr/>
        </p:nvSpPr>
        <p:spPr>
          <a:xfrm>
            <a:off x="3671900" y="5373216"/>
            <a:ext cx="2160240" cy="707886"/>
          </a:xfrm>
          <a:prstGeom prst="rect">
            <a:avLst/>
          </a:prstGeom>
          <a:noFill/>
        </p:spPr>
        <p:txBody>
          <a:bodyPr wrap="square" rtlCol="0">
            <a:spAutoFit/>
          </a:bodyPr>
          <a:lstStyle/>
          <a:p>
            <a:r>
              <a:rPr lang="fr-FR" sz="4000" dirty="0" smtClean="0"/>
              <a:t>But…</a:t>
            </a:r>
            <a:endParaRPr lang="fr-FR" sz="4000" dirty="0"/>
          </a:p>
        </p:txBody>
      </p:sp>
      <p:pic>
        <p:nvPicPr>
          <p:cNvPr id="10" name="Image 9"/>
          <p:cNvPicPr>
            <a:picLocks noChangeAspect="1"/>
          </p:cNvPicPr>
          <p:nvPr/>
        </p:nvPicPr>
        <p:blipFill>
          <a:blip r:embed="rId2"/>
          <a:stretch>
            <a:fillRect/>
          </a:stretch>
        </p:blipFill>
        <p:spPr>
          <a:xfrm>
            <a:off x="6389688" y="2888940"/>
            <a:ext cx="2228850" cy="3295650"/>
          </a:xfrm>
          <a:prstGeom prst="rect">
            <a:avLst/>
          </a:prstGeom>
        </p:spPr>
      </p:pic>
    </p:spTree>
    <p:extLst>
      <p:ext uri="{BB962C8B-B14F-4D97-AF65-F5344CB8AC3E}">
        <p14:creationId xmlns:p14="http://schemas.microsoft.com/office/powerpoint/2010/main" val="1884431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b="1" dirty="0"/>
              <a:t>Photos help NIWA map Christchurch </a:t>
            </a:r>
            <a:r>
              <a:rPr lang="en-GB" b="1" dirty="0" smtClean="0"/>
              <a:t>flood</a:t>
            </a:r>
            <a:endParaRPr lang="en-GB" dirty="0"/>
          </a:p>
        </p:txBody>
      </p:sp>
      <p:sp>
        <p:nvSpPr>
          <p:cNvPr id="3" name="Espace réservé du contenu 2"/>
          <p:cNvSpPr>
            <a:spLocks noGrp="1"/>
          </p:cNvSpPr>
          <p:nvPr>
            <p:ph sz="half" idx="1"/>
          </p:nvPr>
        </p:nvSpPr>
        <p:spPr/>
        <p:txBody>
          <a:bodyPr/>
          <a:lstStyle/>
          <a:p>
            <a:r>
              <a:rPr lang="fr-FR" dirty="0" err="1" smtClean="0"/>
              <a:t>Updating</a:t>
            </a:r>
            <a:r>
              <a:rPr lang="fr-FR" dirty="0" smtClean="0"/>
              <a:t> a flood </a:t>
            </a:r>
            <a:r>
              <a:rPr lang="fr-FR" dirty="0" err="1" smtClean="0"/>
              <a:t>map</a:t>
            </a:r>
            <a:endParaRPr lang="fr-FR" dirty="0" smtClean="0"/>
          </a:p>
          <a:p>
            <a:r>
              <a:rPr lang="fr-FR" dirty="0" smtClean="0"/>
              <a:t>Citizen + expert coordination</a:t>
            </a:r>
          </a:p>
          <a:p>
            <a:r>
              <a:rPr lang="fr-FR" dirty="0" err="1" smtClean="0"/>
              <a:t>Manual</a:t>
            </a:r>
            <a:r>
              <a:rPr lang="fr-FR" dirty="0" smtClean="0"/>
              <a:t> </a:t>
            </a:r>
            <a:r>
              <a:rPr lang="fr-FR" dirty="0" err="1" smtClean="0"/>
              <a:t>execution</a:t>
            </a:r>
            <a:r>
              <a:rPr lang="fr-FR" dirty="0" smtClean="0"/>
              <a:t> </a:t>
            </a:r>
            <a:endParaRPr lang="fr-FR" dirty="0"/>
          </a:p>
        </p:txBody>
      </p:sp>
      <p:sp>
        <p:nvSpPr>
          <p:cNvPr id="6" name="Espace réservé du contenu 5"/>
          <p:cNvSpPr>
            <a:spLocks noGrp="1"/>
          </p:cNvSpPr>
          <p:nvPr>
            <p:ph sz="half" idx="13"/>
          </p:nvPr>
        </p:nvSpPr>
        <p:spPr/>
        <p:txBody>
          <a:bodyPr/>
          <a:lstStyle/>
          <a:p>
            <a:endParaRPr lang="fr-FR"/>
          </a:p>
        </p:txBody>
      </p:sp>
      <p:sp>
        <p:nvSpPr>
          <p:cNvPr id="4" name="Rectangle 3"/>
          <p:cNvSpPr/>
          <p:nvPr/>
        </p:nvSpPr>
        <p:spPr>
          <a:xfrm>
            <a:off x="611560" y="5552365"/>
            <a:ext cx="7488832" cy="646331"/>
          </a:xfrm>
          <a:prstGeom prst="rect">
            <a:avLst/>
          </a:prstGeom>
        </p:spPr>
        <p:txBody>
          <a:bodyPr wrap="square">
            <a:spAutoFit/>
          </a:bodyPr>
          <a:lstStyle/>
          <a:p>
            <a:r>
              <a:rPr lang="en-GB" dirty="0"/>
              <a:t>http://tvnz.co.nz/national-news/photos-christchurch-floods-help-plan-future-video-5870548</a:t>
            </a:r>
          </a:p>
        </p:txBody>
      </p:sp>
      <p:pic>
        <p:nvPicPr>
          <p:cNvPr id="1026" name="Picture 2" descr="http://images.tvnz.co.nz/tvnz_images/national_news/2014/03/christchurch_flood_map_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232259"/>
            <a:ext cx="4905053" cy="2824362"/>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e la date 8"/>
          <p:cNvSpPr>
            <a:spLocks noGrp="1"/>
          </p:cNvSpPr>
          <p:nvPr>
            <p:ph type="dt" sz="half" idx="10"/>
          </p:nvPr>
        </p:nvSpPr>
        <p:spPr/>
        <p:txBody>
          <a:bodyPr/>
          <a:lstStyle/>
          <a:p>
            <a:pPr>
              <a:defRPr/>
            </a:pPr>
            <a:r>
              <a:rPr lang="fr-FR" smtClean="0"/>
              <a:t>29/10/2015</a:t>
            </a:r>
            <a:endParaRPr lang="fr-FR"/>
          </a:p>
        </p:txBody>
      </p:sp>
      <p:sp>
        <p:nvSpPr>
          <p:cNvPr id="10" name="Espace réservé du pied de page 9"/>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11" name="Espace réservé du numéro de diapositive 10"/>
          <p:cNvSpPr>
            <a:spLocks noGrp="1"/>
          </p:cNvSpPr>
          <p:nvPr>
            <p:ph type="sldNum" sz="quarter" idx="12"/>
          </p:nvPr>
        </p:nvSpPr>
        <p:spPr/>
        <p:txBody>
          <a:bodyPr/>
          <a:lstStyle/>
          <a:p>
            <a:pPr>
              <a:defRPr/>
            </a:pPr>
            <a:r>
              <a:rPr lang="fr-FR" smtClean="0"/>
              <a:t>- </a:t>
            </a:r>
            <a:fld id="{6F81611A-CB2B-465A-AE04-B3108DC73973}" type="slidenum">
              <a:rPr lang="fr-FR" smtClean="0"/>
              <a:pPr>
                <a:defRPr/>
              </a:pPr>
              <a:t>46</a:t>
            </a:fld>
            <a:endParaRPr lang="fr-FR"/>
          </a:p>
        </p:txBody>
      </p:sp>
    </p:spTree>
    <p:extLst>
      <p:ext uri="{BB962C8B-B14F-4D97-AF65-F5344CB8AC3E}">
        <p14:creationId xmlns:p14="http://schemas.microsoft.com/office/powerpoint/2010/main" val="29359009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Sandy Damage </a:t>
            </a:r>
            <a:r>
              <a:rPr lang="fr-FR" dirty="0" err="1" smtClean="0"/>
              <a:t>Assessment</a:t>
            </a:r>
            <a:endParaRPr lang="en-US" dirty="0"/>
          </a:p>
        </p:txBody>
      </p:sp>
      <p:pic>
        <p:nvPicPr>
          <p:cNvPr id="6146" name="Picture 2" descr="http://gis.rowan.edu/projects/sandy/ratings_popup.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349375" y="2688408"/>
            <a:ext cx="3694113" cy="271625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sz="half" idx="13"/>
          </p:nvPr>
        </p:nvSpPr>
        <p:spPr/>
        <p:txBody>
          <a:bodyPr/>
          <a:lstStyle/>
          <a:p>
            <a:r>
              <a:rPr lang="fr-FR" dirty="0" err="1" smtClean="0"/>
              <a:t>Crowdsourcing</a:t>
            </a:r>
            <a:r>
              <a:rPr lang="fr-FR" dirty="0" smtClean="0"/>
              <a:t> satellite </a:t>
            </a:r>
            <a:r>
              <a:rPr lang="fr-FR" dirty="0" err="1" smtClean="0"/>
              <a:t>pictures</a:t>
            </a:r>
            <a:endParaRPr lang="fr-FR" dirty="0" smtClean="0"/>
          </a:p>
          <a:p>
            <a:r>
              <a:rPr lang="fr-FR" dirty="0" err="1" smtClean="0"/>
              <a:t>Results</a:t>
            </a:r>
            <a:r>
              <a:rPr lang="fr-FR" dirty="0" smtClean="0"/>
              <a:t> </a:t>
            </a:r>
            <a:r>
              <a:rPr lang="fr-FR" dirty="0" err="1" smtClean="0"/>
              <a:t>with</a:t>
            </a:r>
            <a:r>
              <a:rPr lang="fr-FR" dirty="0" smtClean="0"/>
              <a:t> short </a:t>
            </a:r>
            <a:r>
              <a:rPr lang="fr-FR" dirty="0" err="1" smtClean="0"/>
              <a:t>term</a:t>
            </a:r>
            <a:r>
              <a:rPr lang="fr-FR" dirty="0" smtClean="0"/>
              <a:t> </a:t>
            </a:r>
            <a:r>
              <a:rPr lang="fr-FR" dirty="0" err="1" smtClean="0"/>
              <a:t>validity</a:t>
            </a:r>
            <a:endParaRPr lang="fr-FR" dirty="0"/>
          </a:p>
        </p:txBody>
      </p:sp>
      <p:sp>
        <p:nvSpPr>
          <p:cNvPr id="7" name="Espace réservé de la date 6"/>
          <p:cNvSpPr>
            <a:spLocks noGrp="1"/>
          </p:cNvSpPr>
          <p:nvPr>
            <p:ph type="dt" sz="half" idx="10"/>
          </p:nvPr>
        </p:nvSpPr>
        <p:spPr/>
        <p:txBody>
          <a:bodyPr/>
          <a:lstStyle/>
          <a:p>
            <a:pPr>
              <a:defRPr/>
            </a:pPr>
            <a:r>
              <a:rPr lang="fr-FR" smtClean="0"/>
              <a:t>29/10/2015</a:t>
            </a:r>
            <a:endParaRPr lang="fr-FR"/>
          </a:p>
        </p:txBody>
      </p:sp>
      <p:sp>
        <p:nvSpPr>
          <p:cNvPr id="8" name="Espace réservé du pied de page 7"/>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9" name="Espace réservé du numéro de diapositive 8"/>
          <p:cNvSpPr>
            <a:spLocks noGrp="1"/>
          </p:cNvSpPr>
          <p:nvPr>
            <p:ph type="sldNum" sz="quarter" idx="12"/>
          </p:nvPr>
        </p:nvSpPr>
        <p:spPr/>
        <p:txBody>
          <a:bodyPr/>
          <a:lstStyle/>
          <a:p>
            <a:pPr>
              <a:defRPr/>
            </a:pPr>
            <a:r>
              <a:rPr lang="fr-FR" smtClean="0"/>
              <a:t>- </a:t>
            </a:r>
            <a:fld id="{6F81611A-CB2B-465A-AE04-B3108DC73973}" type="slidenum">
              <a:rPr lang="fr-FR" smtClean="0"/>
              <a:pPr>
                <a:defRPr/>
              </a:pPr>
              <a:t>47</a:t>
            </a:fld>
            <a:endParaRPr lang="fr-FR"/>
          </a:p>
        </p:txBody>
      </p:sp>
    </p:spTree>
    <p:extLst>
      <p:ext uri="{BB962C8B-B14F-4D97-AF65-F5344CB8AC3E}">
        <p14:creationId xmlns:p14="http://schemas.microsoft.com/office/powerpoint/2010/main" val="3306815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Sandy </a:t>
            </a:r>
            <a:r>
              <a:rPr lang="fr-FR" dirty="0" err="1" smtClean="0"/>
              <a:t>Map</a:t>
            </a:r>
            <a:endParaRPr lang="en-US" dirty="0"/>
          </a:p>
        </p:txBody>
      </p:sp>
      <p:sp>
        <p:nvSpPr>
          <p:cNvPr id="5" name="Espace réservé du contenu 4"/>
          <p:cNvSpPr>
            <a:spLocks noGrp="1"/>
          </p:cNvSpPr>
          <p:nvPr>
            <p:ph idx="1"/>
          </p:nvPr>
        </p:nvSpPr>
        <p:spPr/>
        <p:txBody>
          <a:bodyPr/>
          <a:lstStyle/>
          <a:p>
            <a:endParaRPr lang="en-GB"/>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025"/>
          <a:stretch/>
        </p:blipFill>
        <p:spPr bwMode="auto">
          <a:xfrm>
            <a:off x="674104" y="1556792"/>
            <a:ext cx="7730101"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space réservé de la date 7"/>
          <p:cNvSpPr>
            <a:spLocks noGrp="1"/>
          </p:cNvSpPr>
          <p:nvPr>
            <p:ph type="dt" sz="half" idx="10"/>
          </p:nvPr>
        </p:nvSpPr>
        <p:spPr/>
        <p:txBody>
          <a:bodyPr/>
          <a:lstStyle/>
          <a:p>
            <a:pPr>
              <a:defRPr/>
            </a:pPr>
            <a:r>
              <a:rPr lang="fr-FR" smtClean="0"/>
              <a:t>29/10/2015</a:t>
            </a:r>
            <a:endParaRPr lang="fr-FR"/>
          </a:p>
        </p:txBody>
      </p:sp>
      <p:sp>
        <p:nvSpPr>
          <p:cNvPr id="9" name="Espace réservé du pied de page 8"/>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10" name="Espace réservé du numéro de diapositive 9"/>
          <p:cNvSpPr>
            <a:spLocks noGrp="1"/>
          </p:cNvSpPr>
          <p:nvPr>
            <p:ph type="sldNum" sz="quarter" idx="12"/>
          </p:nvPr>
        </p:nvSpPr>
        <p:spPr/>
        <p:txBody>
          <a:bodyPr/>
          <a:lstStyle/>
          <a:p>
            <a:pPr>
              <a:defRPr/>
            </a:pPr>
            <a:r>
              <a:rPr lang="fr-FR" smtClean="0"/>
              <a:t>- </a:t>
            </a:r>
            <a:fld id="{32FEFE3E-5266-48F6-9D02-A7873B043BC0}" type="slidenum">
              <a:rPr lang="fr-FR" smtClean="0"/>
              <a:pPr>
                <a:defRPr/>
              </a:pPr>
              <a:t>48</a:t>
            </a:fld>
            <a:endParaRPr lang="fr-FR"/>
          </a:p>
        </p:txBody>
      </p:sp>
    </p:spTree>
    <p:extLst>
      <p:ext uri="{BB962C8B-B14F-4D97-AF65-F5344CB8AC3E}">
        <p14:creationId xmlns:p14="http://schemas.microsoft.com/office/powerpoint/2010/main" val="39198187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1882876" y="4694421"/>
            <a:ext cx="4814138" cy="1362606"/>
            <a:chOff x="1882876" y="4694421"/>
            <a:chExt cx="4814138" cy="1362606"/>
          </a:xfrm>
        </p:grpSpPr>
        <p:sp>
          <p:nvSpPr>
            <p:cNvPr id="18" name="Ellipse 17"/>
            <p:cNvSpPr/>
            <p:nvPr/>
          </p:nvSpPr>
          <p:spPr>
            <a:xfrm>
              <a:off x="2416862" y="4694421"/>
              <a:ext cx="3634236" cy="83509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1882876" y="5687695"/>
              <a:ext cx="4814138" cy="369332"/>
            </a:xfrm>
            <a:prstGeom prst="rect">
              <a:avLst/>
            </a:prstGeom>
            <a:noFill/>
          </p:spPr>
          <p:txBody>
            <a:bodyPr wrap="none" rtlCol="0">
              <a:spAutoFit/>
            </a:bodyPr>
            <a:lstStyle/>
            <a:p>
              <a:r>
                <a:rPr lang="fr-FR" dirty="0" smtClean="0"/>
                <a:t>How to </a:t>
              </a:r>
              <a:r>
                <a:rPr lang="fr-FR" dirty="0" err="1" smtClean="0"/>
                <a:t>make</a:t>
              </a:r>
              <a:r>
                <a:rPr lang="fr-FR" dirty="0" smtClean="0"/>
                <a:t> the best use of </a:t>
              </a:r>
              <a:r>
                <a:rPr lang="fr-FR" dirty="0" err="1" smtClean="0"/>
                <a:t>these</a:t>
              </a:r>
              <a:r>
                <a:rPr lang="fr-FR" dirty="0" smtClean="0"/>
                <a:t> </a:t>
              </a:r>
              <a:r>
                <a:rPr lang="fr-FR" dirty="0" err="1" smtClean="0"/>
                <a:t>resources</a:t>
              </a:r>
              <a:endParaRPr lang="fr-FR" dirty="0"/>
            </a:p>
          </p:txBody>
        </p:sp>
      </p:grpSp>
      <p:pic>
        <p:nvPicPr>
          <p:cNvPr id="14" name="Image 13"/>
          <p:cNvPicPr>
            <a:picLocks noChangeAspect="1"/>
          </p:cNvPicPr>
          <p:nvPr/>
        </p:nvPicPr>
        <p:blipFill>
          <a:blip r:embed="rId2"/>
          <a:stretch>
            <a:fillRect/>
          </a:stretch>
        </p:blipFill>
        <p:spPr>
          <a:xfrm>
            <a:off x="3680469" y="1875110"/>
            <a:ext cx="1170300" cy="648550"/>
          </a:xfrm>
          <a:prstGeom prst="rect">
            <a:avLst/>
          </a:prstGeom>
        </p:spPr>
      </p:pic>
      <p:pic>
        <p:nvPicPr>
          <p:cNvPr id="1026" name="Picture 2" descr="http://irevolution.files.wordpress.com/2010/10/picture-1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269" y="2013786"/>
            <a:ext cx="1591337" cy="1183301"/>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 46"/>
          <p:cNvPicPr>
            <a:picLocks noChangeAspect="1"/>
          </p:cNvPicPr>
          <p:nvPr/>
        </p:nvPicPr>
        <p:blipFill>
          <a:blip r:embed="rId4"/>
          <a:stretch>
            <a:fillRect/>
          </a:stretch>
        </p:blipFill>
        <p:spPr>
          <a:xfrm>
            <a:off x="2735331" y="1714188"/>
            <a:ext cx="405508" cy="1100663"/>
          </a:xfrm>
          <a:prstGeom prst="rect">
            <a:avLst/>
          </a:prstGeom>
        </p:spPr>
      </p:pic>
      <p:pic>
        <p:nvPicPr>
          <p:cNvPr id="2" name="Image 1"/>
          <p:cNvPicPr>
            <a:picLocks noChangeAspect="1"/>
          </p:cNvPicPr>
          <p:nvPr/>
        </p:nvPicPr>
        <p:blipFill>
          <a:blip r:embed="rId5"/>
          <a:stretch>
            <a:fillRect/>
          </a:stretch>
        </p:blipFill>
        <p:spPr>
          <a:xfrm>
            <a:off x="743228" y="2341309"/>
            <a:ext cx="867322" cy="665537"/>
          </a:xfrm>
          <a:prstGeom prst="rect">
            <a:avLst/>
          </a:prstGeom>
        </p:spPr>
      </p:pic>
      <p:sp>
        <p:nvSpPr>
          <p:cNvPr id="3" name="ZoneTexte 2"/>
          <p:cNvSpPr txBox="1"/>
          <p:nvPr/>
        </p:nvSpPr>
        <p:spPr>
          <a:xfrm>
            <a:off x="475133" y="3116943"/>
            <a:ext cx="1135416" cy="941091"/>
          </a:xfrm>
          <a:prstGeom prst="rect">
            <a:avLst/>
          </a:prstGeom>
          <a:noFill/>
        </p:spPr>
        <p:txBody>
          <a:bodyPr wrap="square" rtlCol="0">
            <a:spAutoFit/>
          </a:bodyPr>
          <a:lstStyle/>
          <a:p>
            <a:r>
              <a:rPr lang="fr-FR" sz="788" dirty="0" err="1"/>
              <a:t>Wikipedia</a:t>
            </a:r>
            <a:r>
              <a:rPr lang="fr-FR" sz="788" dirty="0"/>
              <a:t> 1500 </a:t>
            </a:r>
            <a:r>
              <a:rPr lang="fr-FR" sz="788" dirty="0" err="1"/>
              <a:t>edit</a:t>
            </a:r>
            <a:r>
              <a:rPr lang="fr-FR" sz="788" dirty="0"/>
              <a:t> to the main page </a:t>
            </a:r>
            <a:r>
              <a:rPr lang="fr-FR" sz="788" dirty="0" err="1"/>
              <a:t>between</a:t>
            </a:r>
            <a:r>
              <a:rPr lang="fr-FR" sz="788" dirty="0"/>
              <a:t> the 28 and the 30th of </a:t>
            </a:r>
            <a:r>
              <a:rPr lang="fr-FR" sz="788" dirty="0" err="1"/>
              <a:t>october</a:t>
            </a:r>
            <a:r>
              <a:rPr lang="fr-FR" sz="788" dirty="0"/>
              <a:t>, not </a:t>
            </a:r>
            <a:r>
              <a:rPr lang="fr-FR" sz="788" dirty="0" err="1"/>
              <a:t>mentionning</a:t>
            </a:r>
            <a:r>
              <a:rPr lang="fr-FR" sz="788" dirty="0"/>
              <a:t> the talk or the area </a:t>
            </a:r>
            <a:r>
              <a:rPr lang="fr-FR" sz="788" dirty="0" err="1"/>
              <a:t>related</a:t>
            </a:r>
            <a:r>
              <a:rPr lang="fr-FR" sz="788" dirty="0"/>
              <a:t> pages</a:t>
            </a:r>
          </a:p>
        </p:txBody>
      </p:sp>
      <p:sp>
        <p:nvSpPr>
          <p:cNvPr id="6" name="ZoneTexte 5"/>
          <p:cNvSpPr txBox="1"/>
          <p:nvPr/>
        </p:nvSpPr>
        <p:spPr>
          <a:xfrm>
            <a:off x="5200092" y="1316117"/>
            <a:ext cx="827471" cy="473206"/>
          </a:xfrm>
          <a:prstGeom prst="rect">
            <a:avLst/>
          </a:prstGeom>
          <a:noFill/>
        </p:spPr>
        <p:txBody>
          <a:bodyPr wrap="none" rtlCol="0">
            <a:spAutoFit/>
          </a:bodyPr>
          <a:lstStyle/>
          <a:p>
            <a:r>
              <a:rPr lang="fr-FR" sz="825" dirty="0"/>
              <a:t>10 photos/s </a:t>
            </a:r>
          </a:p>
          <a:p>
            <a:r>
              <a:rPr lang="fr-FR" sz="825" dirty="0"/>
              <a:t>on </a:t>
            </a:r>
            <a:r>
              <a:rPr lang="fr-FR" sz="825" dirty="0" err="1"/>
              <a:t>instagram</a:t>
            </a:r>
            <a:r>
              <a:rPr lang="fr-FR" sz="825" dirty="0"/>
              <a:t> </a:t>
            </a:r>
          </a:p>
          <a:p>
            <a:r>
              <a:rPr lang="fr-FR" sz="825" dirty="0" err="1"/>
              <a:t>during</a:t>
            </a:r>
            <a:r>
              <a:rPr lang="fr-FR" sz="825" dirty="0"/>
              <a:t> </a:t>
            </a:r>
            <a:r>
              <a:rPr lang="fr-FR" sz="825" dirty="0" err="1"/>
              <a:t>sandy</a:t>
            </a:r>
            <a:endParaRPr lang="fr-FR" sz="825" dirty="0"/>
          </a:p>
        </p:txBody>
      </p:sp>
      <p:pic>
        <p:nvPicPr>
          <p:cNvPr id="50" name="Image 49"/>
          <p:cNvPicPr>
            <a:picLocks noChangeAspect="1"/>
          </p:cNvPicPr>
          <p:nvPr/>
        </p:nvPicPr>
        <p:blipFill>
          <a:blip r:embed="rId6"/>
          <a:stretch>
            <a:fillRect/>
          </a:stretch>
        </p:blipFill>
        <p:spPr>
          <a:xfrm>
            <a:off x="5286067" y="1873874"/>
            <a:ext cx="276023" cy="746381"/>
          </a:xfrm>
          <a:prstGeom prst="rect">
            <a:avLst/>
          </a:prstGeom>
        </p:spPr>
      </p:pic>
      <p:sp>
        <p:nvSpPr>
          <p:cNvPr id="52" name="ZoneTexte 51"/>
          <p:cNvSpPr txBox="1"/>
          <p:nvPr/>
        </p:nvSpPr>
        <p:spPr>
          <a:xfrm>
            <a:off x="3903487" y="1346894"/>
            <a:ext cx="724264" cy="727122"/>
          </a:xfrm>
          <a:prstGeom prst="rect">
            <a:avLst/>
          </a:prstGeom>
          <a:noFill/>
        </p:spPr>
        <p:txBody>
          <a:bodyPr wrap="square" rtlCol="0">
            <a:spAutoFit/>
          </a:bodyPr>
          <a:lstStyle/>
          <a:p>
            <a:r>
              <a:rPr lang="fr-FR" sz="825" dirty="0"/>
              <a:t>Flickr – 3000 </a:t>
            </a:r>
            <a:r>
              <a:rPr lang="fr-FR" sz="825" dirty="0" err="1"/>
              <a:t>geolocalised</a:t>
            </a:r>
            <a:r>
              <a:rPr lang="fr-FR" sz="825" dirty="0"/>
              <a:t> photos/</a:t>
            </a:r>
            <a:r>
              <a:rPr lang="fr-FR" sz="825" dirty="0" err="1"/>
              <a:t>day</a:t>
            </a:r>
            <a:endParaRPr lang="fr-FR" sz="825" dirty="0"/>
          </a:p>
        </p:txBody>
      </p:sp>
      <p:sp>
        <p:nvSpPr>
          <p:cNvPr id="53" name="ZoneTexte 52"/>
          <p:cNvSpPr txBox="1"/>
          <p:nvPr/>
        </p:nvSpPr>
        <p:spPr>
          <a:xfrm>
            <a:off x="2416499" y="1346895"/>
            <a:ext cx="1127738" cy="473206"/>
          </a:xfrm>
          <a:prstGeom prst="rect">
            <a:avLst/>
          </a:prstGeom>
          <a:noFill/>
        </p:spPr>
        <p:txBody>
          <a:bodyPr wrap="square" rtlCol="0">
            <a:spAutoFit/>
          </a:bodyPr>
          <a:lstStyle/>
          <a:p>
            <a:r>
              <a:rPr lang="fr-FR" sz="825" dirty="0"/>
              <a:t>Twitter– 35000 </a:t>
            </a:r>
            <a:r>
              <a:rPr lang="fr-FR" sz="825" dirty="0" err="1"/>
              <a:t>geolocalised</a:t>
            </a:r>
            <a:r>
              <a:rPr lang="fr-FR" sz="825" dirty="0"/>
              <a:t> tweet/</a:t>
            </a:r>
            <a:r>
              <a:rPr lang="fr-FR" sz="825" dirty="0" err="1"/>
              <a:t>day</a:t>
            </a:r>
            <a:endParaRPr lang="fr-FR" sz="825" dirty="0"/>
          </a:p>
        </p:txBody>
      </p:sp>
      <p:pic>
        <p:nvPicPr>
          <p:cNvPr id="72" name="Image 71"/>
          <p:cNvPicPr>
            <a:picLocks noChangeAspect="1"/>
          </p:cNvPicPr>
          <p:nvPr/>
        </p:nvPicPr>
        <p:blipFill>
          <a:blip r:embed="rId7"/>
          <a:stretch>
            <a:fillRect/>
          </a:stretch>
        </p:blipFill>
        <p:spPr>
          <a:xfrm>
            <a:off x="2828913" y="3636316"/>
            <a:ext cx="2327350" cy="1028789"/>
          </a:xfrm>
          <a:prstGeom prst="rect">
            <a:avLst/>
          </a:prstGeom>
        </p:spPr>
      </p:pic>
      <p:pic>
        <p:nvPicPr>
          <p:cNvPr id="28" name="Image 27"/>
          <p:cNvPicPr>
            <a:picLocks noChangeAspect="1"/>
          </p:cNvPicPr>
          <p:nvPr/>
        </p:nvPicPr>
        <p:blipFill>
          <a:blip r:embed="rId8"/>
          <a:stretch>
            <a:fillRect/>
          </a:stretch>
        </p:blipFill>
        <p:spPr>
          <a:xfrm>
            <a:off x="590032" y="4630600"/>
            <a:ext cx="586856" cy="939806"/>
          </a:xfrm>
          <a:prstGeom prst="rect">
            <a:avLst/>
          </a:prstGeom>
        </p:spPr>
      </p:pic>
      <p:sp>
        <p:nvSpPr>
          <p:cNvPr id="29" name="ZoneTexte 28"/>
          <p:cNvSpPr txBox="1"/>
          <p:nvPr/>
        </p:nvSpPr>
        <p:spPr>
          <a:xfrm>
            <a:off x="331337" y="5577761"/>
            <a:ext cx="1261884" cy="230832"/>
          </a:xfrm>
          <a:prstGeom prst="rect">
            <a:avLst/>
          </a:prstGeom>
          <a:noFill/>
        </p:spPr>
        <p:txBody>
          <a:bodyPr wrap="none" rtlCol="0">
            <a:spAutoFit/>
          </a:bodyPr>
          <a:lstStyle/>
          <a:p>
            <a:r>
              <a:rPr lang="fr-FR" sz="900" dirty="0"/>
              <a:t>FEMA </a:t>
            </a:r>
            <a:r>
              <a:rPr lang="fr-FR" sz="900" dirty="0" err="1"/>
              <a:t>dedicated</a:t>
            </a:r>
            <a:r>
              <a:rPr lang="fr-FR" sz="900" dirty="0"/>
              <a:t> </a:t>
            </a:r>
            <a:r>
              <a:rPr lang="fr-FR" sz="900" dirty="0" err="1"/>
              <a:t>app</a:t>
            </a:r>
            <a:endParaRPr lang="fr-FR" sz="900" dirty="0"/>
          </a:p>
        </p:txBody>
      </p:sp>
      <p:sp>
        <p:nvSpPr>
          <p:cNvPr id="31" name="ZoneTexte 30"/>
          <p:cNvSpPr txBox="1"/>
          <p:nvPr/>
        </p:nvSpPr>
        <p:spPr>
          <a:xfrm>
            <a:off x="3245171" y="919011"/>
            <a:ext cx="2903359" cy="369332"/>
          </a:xfrm>
          <a:prstGeom prst="rect">
            <a:avLst/>
          </a:prstGeom>
          <a:noFill/>
        </p:spPr>
        <p:txBody>
          <a:bodyPr wrap="none" rtlCol="0">
            <a:spAutoFit/>
          </a:bodyPr>
          <a:lstStyle/>
          <a:p>
            <a:r>
              <a:rPr lang="fr-FR" dirty="0" err="1" smtClean="0"/>
              <a:t>Unsollicited</a:t>
            </a:r>
            <a:r>
              <a:rPr lang="fr-FR" dirty="0" smtClean="0"/>
              <a:t> </a:t>
            </a:r>
            <a:r>
              <a:rPr lang="fr-FR" dirty="0" err="1" smtClean="0"/>
              <a:t>individual</a:t>
            </a:r>
            <a:r>
              <a:rPr lang="fr-FR" dirty="0" smtClean="0"/>
              <a:t> data</a:t>
            </a:r>
            <a:endParaRPr lang="fr-FR" dirty="0"/>
          </a:p>
        </p:txBody>
      </p:sp>
      <p:sp>
        <p:nvSpPr>
          <p:cNvPr id="32" name="ZoneTexte 31"/>
          <p:cNvSpPr txBox="1"/>
          <p:nvPr/>
        </p:nvSpPr>
        <p:spPr>
          <a:xfrm>
            <a:off x="1360827" y="4869130"/>
            <a:ext cx="1231418" cy="600164"/>
          </a:xfrm>
          <a:prstGeom prst="rect">
            <a:avLst/>
          </a:prstGeom>
          <a:noFill/>
        </p:spPr>
        <p:txBody>
          <a:bodyPr wrap="square" rtlCol="0">
            <a:spAutoFit/>
          </a:bodyPr>
          <a:lstStyle/>
          <a:p>
            <a:r>
              <a:rPr lang="fr-FR" sz="825" dirty="0" err="1"/>
              <a:t>Dedicated</a:t>
            </a:r>
            <a:r>
              <a:rPr lang="fr-FR" sz="825" dirty="0"/>
              <a:t> </a:t>
            </a:r>
            <a:r>
              <a:rPr lang="fr-FR" sz="825" dirty="0" err="1"/>
              <a:t>app</a:t>
            </a:r>
            <a:r>
              <a:rPr lang="fr-FR" sz="825" dirty="0"/>
              <a:t> </a:t>
            </a:r>
            <a:r>
              <a:rPr lang="fr-FR" sz="825" dirty="0" err="1"/>
              <a:t>can</a:t>
            </a:r>
            <a:r>
              <a:rPr lang="fr-FR" sz="825" dirty="0"/>
              <a:t> </a:t>
            </a:r>
            <a:r>
              <a:rPr lang="fr-FR" sz="825" dirty="0" err="1"/>
              <a:t>receive</a:t>
            </a:r>
            <a:r>
              <a:rPr lang="fr-FR" sz="825" dirty="0"/>
              <a:t> notification and but </a:t>
            </a:r>
            <a:r>
              <a:rPr lang="fr-FR" sz="825" dirty="0" err="1"/>
              <a:t>used</a:t>
            </a:r>
            <a:r>
              <a:rPr lang="fr-FR" sz="825" dirty="0"/>
              <a:t> to </a:t>
            </a:r>
            <a:r>
              <a:rPr lang="fr-FR" sz="825" dirty="0" err="1"/>
              <a:t>ask</a:t>
            </a:r>
            <a:r>
              <a:rPr lang="fr-FR" sz="825" dirty="0"/>
              <a:t> for data</a:t>
            </a:r>
          </a:p>
        </p:txBody>
      </p:sp>
      <p:sp>
        <p:nvSpPr>
          <p:cNvPr id="34" name="ZoneTexte 33"/>
          <p:cNvSpPr txBox="1"/>
          <p:nvPr/>
        </p:nvSpPr>
        <p:spPr>
          <a:xfrm>
            <a:off x="307048" y="2060885"/>
            <a:ext cx="2044149" cy="369332"/>
          </a:xfrm>
          <a:prstGeom prst="rect">
            <a:avLst/>
          </a:prstGeom>
          <a:noFill/>
        </p:spPr>
        <p:txBody>
          <a:bodyPr wrap="none" rtlCol="0">
            <a:spAutoFit/>
          </a:bodyPr>
          <a:lstStyle/>
          <a:p>
            <a:r>
              <a:rPr lang="fr-FR" dirty="0" smtClean="0"/>
              <a:t>Collaborative data</a:t>
            </a:r>
            <a:endParaRPr lang="fr-FR" dirty="0"/>
          </a:p>
        </p:txBody>
      </p:sp>
      <p:sp>
        <p:nvSpPr>
          <p:cNvPr id="77" name="ZoneTexte 76"/>
          <p:cNvSpPr txBox="1"/>
          <p:nvPr/>
        </p:nvSpPr>
        <p:spPr>
          <a:xfrm>
            <a:off x="231465" y="4324379"/>
            <a:ext cx="2416046" cy="369332"/>
          </a:xfrm>
          <a:prstGeom prst="rect">
            <a:avLst/>
          </a:prstGeom>
          <a:noFill/>
        </p:spPr>
        <p:txBody>
          <a:bodyPr wrap="none" rtlCol="0">
            <a:spAutoFit/>
          </a:bodyPr>
          <a:lstStyle/>
          <a:p>
            <a:r>
              <a:rPr lang="fr-FR" dirty="0" smtClean="0"/>
              <a:t>Citizen </a:t>
            </a:r>
            <a:r>
              <a:rPr lang="fr-FR" dirty="0" err="1" smtClean="0"/>
              <a:t>Sourcing</a:t>
            </a:r>
            <a:r>
              <a:rPr lang="fr-FR" dirty="0" smtClean="0"/>
              <a:t> Data</a:t>
            </a:r>
            <a:endParaRPr lang="fr-FR" dirty="0"/>
          </a:p>
        </p:txBody>
      </p:sp>
      <p:sp>
        <p:nvSpPr>
          <p:cNvPr id="78" name="ZoneTexte 77"/>
          <p:cNvSpPr txBox="1"/>
          <p:nvPr/>
        </p:nvSpPr>
        <p:spPr>
          <a:xfrm>
            <a:off x="4566753" y="4788335"/>
            <a:ext cx="851515" cy="369332"/>
          </a:xfrm>
          <a:prstGeom prst="rect">
            <a:avLst/>
          </a:prstGeom>
          <a:noFill/>
        </p:spPr>
        <p:txBody>
          <a:bodyPr wrap="none" rtlCol="0">
            <a:spAutoFit/>
          </a:bodyPr>
          <a:lstStyle/>
          <a:p>
            <a:r>
              <a:rPr lang="fr-FR" dirty="0" err="1"/>
              <a:t>C</a:t>
            </a:r>
            <a:r>
              <a:rPr lang="fr-FR" dirty="0" err="1" smtClean="0"/>
              <a:t>rowd</a:t>
            </a:r>
            <a:endParaRPr lang="fr-FR" dirty="0"/>
          </a:p>
        </p:txBody>
      </p:sp>
      <p:sp>
        <p:nvSpPr>
          <p:cNvPr id="80" name="ZoneTexte 79"/>
          <p:cNvSpPr txBox="1"/>
          <p:nvPr/>
        </p:nvSpPr>
        <p:spPr>
          <a:xfrm>
            <a:off x="3669230" y="5073028"/>
            <a:ext cx="966931" cy="369332"/>
          </a:xfrm>
          <a:prstGeom prst="rect">
            <a:avLst/>
          </a:prstGeom>
          <a:noFill/>
        </p:spPr>
        <p:txBody>
          <a:bodyPr wrap="none" rtlCol="0">
            <a:spAutoFit/>
          </a:bodyPr>
          <a:lstStyle/>
          <a:p>
            <a:r>
              <a:rPr lang="fr-FR" dirty="0"/>
              <a:t>E</a:t>
            </a:r>
            <a:r>
              <a:rPr lang="fr-FR" dirty="0" smtClean="0"/>
              <a:t>xperts</a:t>
            </a:r>
            <a:endParaRPr lang="fr-FR" dirty="0"/>
          </a:p>
        </p:txBody>
      </p:sp>
      <p:sp>
        <p:nvSpPr>
          <p:cNvPr id="81" name="ZoneTexte 80"/>
          <p:cNvSpPr txBox="1"/>
          <p:nvPr/>
        </p:nvSpPr>
        <p:spPr>
          <a:xfrm>
            <a:off x="2778972" y="4788335"/>
            <a:ext cx="1313180" cy="369332"/>
          </a:xfrm>
          <a:prstGeom prst="rect">
            <a:avLst/>
          </a:prstGeom>
          <a:noFill/>
        </p:spPr>
        <p:txBody>
          <a:bodyPr wrap="none" rtlCol="0">
            <a:spAutoFit/>
          </a:bodyPr>
          <a:lstStyle/>
          <a:p>
            <a:r>
              <a:rPr lang="fr-FR" dirty="0" smtClean="0"/>
              <a:t>Computers</a:t>
            </a:r>
            <a:endParaRPr lang="fr-FR" dirty="0"/>
          </a:p>
        </p:txBody>
      </p:sp>
      <p:pic>
        <p:nvPicPr>
          <p:cNvPr id="1028" name="Picture 4" descr="Google Crisis Map: Superstorm Sand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6779" y="3384403"/>
            <a:ext cx="2378576" cy="118928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10"/>
          <a:stretch>
            <a:fillRect/>
          </a:stretch>
        </p:blipFill>
        <p:spPr>
          <a:xfrm>
            <a:off x="6996950" y="4688488"/>
            <a:ext cx="1723656" cy="1261532"/>
          </a:xfrm>
          <a:prstGeom prst="rect">
            <a:avLst/>
          </a:prstGeom>
        </p:spPr>
      </p:pic>
      <p:sp>
        <p:nvSpPr>
          <p:cNvPr id="5" name="Flèche droite 4"/>
          <p:cNvSpPr/>
          <p:nvPr/>
        </p:nvSpPr>
        <p:spPr>
          <a:xfrm rot="19886884">
            <a:off x="5743922" y="2931877"/>
            <a:ext cx="1191518" cy="29514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26" name="Flèche droite 25"/>
          <p:cNvSpPr/>
          <p:nvPr/>
        </p:nvSpPr>
        <p:spPr>
          <a:xfrm>
            <a:off x="5670618" y="3913315"/>
            <a:ext cx="789011" cy="29514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27" name="Flèche droite 26"/>
          <p:cNvSpPr/>
          <p:nvPr/>
        </p:nvSpPr>
        <p:spPr>
          <a:xfrm rot="1780406">
            <a:off x="5692205" y="4736775"/>
            <a:ext cx="1179084" cy="29514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9" name="ZoneTexte 8"/>
          <p:cNvSpPr txBox="1"/>
          <p:nvPr/>
        </p:nvSpPr>
        <p:spPr>
          <a:xfrm>
            <a:off x="1632433" y="3753898"/>
            <a:ext cx="1088846"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fr-FR" dirty="0" smtClean="0"/>
              <a:t>INPUTS</a:t>
            </a:r>
            <a:endParaRPr lang="fr-FR" dirty="0"/>
          </a:p>
        </p:txBody>
      </p:sp>
      <p:sp>
        <p:nvSpPr>
          <p:cNvPr id="7" name="ZoneTexte 6"/>
          <p:cNvSpPr txBox="1"/>
          <p:nvPr/>
        </p:nvSpPr>
        <p:spPr>
          <a:xfrm>
            <a:off x="3859178" y="2947666"/>
            <a:ext cx="101822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fr-FR" dirty="0" err="1" smtClean="0"/>
              <a:t>Process</a:t>
            </a:r>
            <a:endParaRPr lang="fr-FR" dirty="0"/>
          </a:p>
        </p:txBody>
      </p:sp>
      <p:sp>
        <p:nvSpPr>
          <p:cNvPr id="8" name="Titre 7"/>
          <p:cNvSpPr>
            <a:spLocks noGrp="1"/>
          </p:cNvSpPr>
          <p:nvPr>
            <p:ph type="title"/>
          </p:nvPr>
        </p:nvSpPr>
        <p:spPr>
          <a:xfrm>
            <a:off x="1179981" y="173117"/>
            <a:ext cx="7540625" cy="1143000"/>
          </a:xfrm>
        </p:spPr>
        <p:txBody>
          <a:bodyPr/>
          <a:lstStyle/>
          <a:p>
            <a:r>
              <a:rPr lang="fr-FR" dirty="0" smtClean="0"/>
              <a:t>Large </a:t>
            </a:r>
            <a:r>
              <a:rPr lang="fr-FR" dirty="0" err="1" smtClean="0"/>
              <a:t>scale</a:t>
            </a:r>
            <a:r>
              <a:rPr lang="fr-FR" dirty="0" smtClean="0"/>
              <a:t> real time coordination</a:t>
            </a:r>
            <a:endParaRPr lang="fr-FR" dirty="0"/>
          </a:p>
        </p:txBody>
      </p:sp>
      <p:sp>
        <p:nvSpPr>
          <p:cNvPr id="13" name="Espace réservé de la date 12"/>
          <p:cNvSpPr>
            <a:spLocks noGrp="1"/>
          </p:cNvSpPr>
          <p:nvPr>
            <p:ph type="dt" sz="half" idx="10"/>
          </p:nvPr>
        </p:nvSpPr>
        <p:spPr/>
        <p:txBody>
          <a:bodyPr/>
          <a:lstStyle/>
          <a:p>
            <a:pPr>
              <a:defRPr/>
            </a:pPr>
            <a:r>
              <a:rPr lang="fr-FR" smtClean="0"/>
              <a:t>29/10/2015</a:t>
            </a:r>
            <a:endParaRPr lang="fr-FR"/>
          </a:p>
        </p:txBody>
      </p:sp>
      <p:sp>
        <p:nvSpPr>
          <p:cNvPr id="15" name="Espace réservé du pied de page 1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16" name="Espace réservé du numéro de diapositive 15"/>
          <p:cNvSpPr>
            <a:spLocks noGrp="1"/>
          </p:cNvSpPr>
          <p:nvPr>
            <p:ph type="sldNum" sz="quarter" idx="12"/>
          </p:nvPr>
        </p:nvSpPr>
        <p:spPr/>
        <p:txBody>
          <a:bodyPr/>
          <a:lstStyle/>
          <a:p>
            <a:pPr>
              <a:defRPr/>
            </a:pPr>
            <a:r>
              <a:rPr lang="fr-FR" smtClean="0"/>
              <a:t>- </a:t>
            </a:r>
            <a:fld id="{045747E1-EE9D-4614-B0AF-74FE972C5AF8}" type="slidenum">
              <a:rPr lang="fr-FR" smtClean="0"/>
              <a:pPr>
                <a:defRPr/>
              </a:pPr>
              <a:t>49</a:t>
            </a:fld>
            <a:endParaRPr lang="fr-FR"/>
          </a:p>
        </p:txBody>
      </p:sp>
    </p:spTree>
    <p:extLst>
      <p:ext uri="{BB962C8B-B14F-4D97-AF65-F5344CB8AC3E}">
        <p14:creationId xmlns:p14="http://schemas.microsoft.com/office/powerpoint/2010/main" val="176712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Disaster</a:t>
            </a:r>
            <a:r>
              <a:rPr lang="fr-FR" dirty="0"/>
              <a:t> </a:t>
            </a:r>
            <a:r>
              <a:rPr lang="fr-FR" dirty="0" smtClean="0"/>
              <a:t>management phases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5</a:t>
            </a:fld>
            <a:endParaRPr lang="fr-FR"/>
          </a:p>
        </p:txBody>
      </p:sp>
      <p:pic>
        <p:nvPicPr>
          <p:cNvPr id="7" name="Picture 2" descr="http://www.ifrc.org/PageFiles/40699/dm-diagram-b.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627"/>
          <a:stretch/>
        </p:blipFill>
        <p:spPr bwMode="auto">
          <a:xfrm>
            <a:off x="223473" y="1617663"/>
            <a:ext cx="8657796" cy="3755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7504" y="6021288"/>
            <a:ext cx="4572000" cy="200055"/>
          </a:xfrm>
          <a:prstGeom prst="rect">
            <a:avLst/>
          </a:prstGeom>
        </p:spPr>
        <p:txBody>
          <a:bodyPr>
            <a:spAutoFit/>
          </a:bodyPr>
          <a:lstStyle/>
          <a:p>
            <a:r>
              <a:rPr lang="fr-FR" sz="700" dirty="0"/>
              <a:t>http://www.ifrc.org/en/what-we-do/disaster-management/about-disaster-management/</a:t>
            </a:r>
          </a:p>
        </p:txBody>
      </p:sp>
    </p:spTree>
    <p:extLst>
      <p:ext uri="{BB962C8B-B14F-4D97-AF65-F5344CB8AC3E}">
        <p14:creationId xmlns:p14="http://schemas.microsoft.com/office/powerpoint/2010/main" val="30783065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a:t>R</a:t>
            </a:r>
            <a:r>
              <a:rPr lang="fr-FR" dirty="0" err="1" smtClean="0"/>
              <a:t>efugee</a:t>
            </a:r>
            <a:r>
              <a:rPr lang="fr-FR" dirty="0" smtClean="0"/>
              <a:t> </a:t>
            </a:r>
            <a:r>
              <a:rPr lang="fr-FR" dirty="0" err="1" smtClean="0"/>
              <a:t>crisis</a:t>
            </a:r>
            <a:r>
              <a:rPr lang="fr-FR" dirty="0" smtClean="0"/>
              <a:t> 2015</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50</a:t>
            </a:fld>
            <a:endParaRPr lang="fr-FR"/>
          </a:p>
        </p:txBody>
      </p:sp>
      <p:sp>
        <p:nvSpPr>
          <p:cNvPr id="3" name="Espace réservé du contenu 2"/>
          <p:cNvSpPr>
            <a:spLocks noGrp="1"/>
          </p:cNvSpPr>
          <p:nvPr>
            <p:ph idx="1"/>
          </p:nvPr>
        </p:nvSpPr>
        <p:spPr/>
        <p:txBody>
          <a:bodyPr/>
          <a:lstStyle/>
          <a:p>
            <a:r>
              <a:rPr lang="fr-FR" sz="2000" dirty="0" smtClean="0"/>
              <a:t>A </a:t>
            </a:r>
            <a:r>
              <a:rPr lang="fr-FR" sz="2000" dirty="0" err="1" smtClean="0"/>
              <a:t>very</a:t>
            </a:r>
            <a:r>
              <a:rPr lang="fr-FR" sz="2000" dirty="0" smtClean="0"/>
              <a:t> </a:t>
            </a:r>
            <a:r>
              <a:rPr lang="fr-FR" sz="2000" dirty="0" err="1" smtClean="0"/>
              <a:t>tricky</a:t>
            </a:r>
            <a:r>
              <a:rPr lang="fr-FR" sz="2000" dirty="0" smtClean="0"/>
              <a:t> </a:t>
            </a:r>
            <a:r>
              <a:rPr lang="fr-FR" sz="2000" dirty="0" err="1" smtClean="0"/>
              <a:t>kind</a:t>
            </a:r>
            <a:r>
              <a:rPr lang="fr-FR" sz="2000" dirty="0" smtClean="0"/>
              <a:t> of </a:t>
            </a:r>
            <a:r>
              <a:rPr lang="fr-FR" sz="2000" dirty="0" err="1" smtClean="0"/>
              <a:t>crisis</a:t>
            </a:r>
            <a:endParaRPr lang="fr-FR" sz="2000" dirty="0" smtClean="0"/>
          </a:p>
          <a:p>
            <a:r>
              <a:rPr lang="fr-FR" sz="2000" dirty="0" smtClean="0"/>
              <a:t>Affect international </a:t>
            </a:r>
            <a:r>
              <a:rPr lang="fr-FR" sz="2000" dirty="0" err="1" smtClean="0"/>
              <a:t>relationships</a:t>
            </a:r>
            <a:endParaRPr lang="fr-FR" sz="2000" dirty="0" smtClean="0"/>
          </a:p>
          <a:p>
            <a:r>
              <a:rPr lang="fr-FR" sz="2000" dirty="0" err="1" smtClean="0"/>
              <a:t>Difficult</a:t>
            </a:r>
            <a:r>
              <a:rPr lang="fr-FR" sz="2000" dirty="0" smtClean="0"/>
              <a:t> agreement on the </a:t>
            </a:r>
            <a:r>
              <a:rPr lang="fr-FR" sz="2000" dirty="0" err="1" smtClean="0"/>
              <a:t>response</a:t>
            </a:r>
            <a:endParaRPr lang="fr-FR" sz="2000" dirty="0"/>
          </a:p>
        </p:txBody>
      </p:sp>
      <p:pic>
        <p:nvPicPr>
          <p:cNvPr id="6146" name="Picture 2" descr="http://guardianlv.com/wp-content/uploads/2014/06/05TH-OPEDLIBYA_49423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06" y="3795873"/>
            <a:ext cx="3624337" cy="22566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fugees in Mun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329" y="3815300"/>
            <a:ext cx="3696345" cy="221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17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refugees</a:t>
            </a:r>
            <a:r>
              <a:rPr lang="fr-FR" dirty="0" smtClean="0"/>
              <a:t> </a:t>
            </a:r>
            <a:r>
              <a:rPr lang="fr-FR" dirty="0" err="1" smtClean="0"/>
              <a:t>response</a:t>
            </a:r>
            <a:r>
              <a:rPr lang="fr-FR" dirty="0" smtClean="0"/>
              <a:t> </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51</a:t>
            </a:fld>
            <a:endParaRPr lang="fr-FR"/>
          </a:p>
        </p:txBody>
      </p:sp>
      <p:sp>
        <p:nvSpPr>
          <p:cNvPr id="12" name="Espace réservé du contenu 11"/>
          <p:cNvSpPr>
            <a:spLocks noGrp="1"/>
          </p:cNvSpPr>
          <p:nvPr>
            <p:ph idx="1"/>
          </p:nvPr>
        </p:nvSpPr>
        <p:spPr/>
        <p:txBody>
          <a:bodyPr/>
          <a:lstStyle/>
          <a:p>
            <a:endParaRPr lang="fr-FR"/>
          </a:p>
        </p:txBody>
      </p:sp>
      <p:pic>
        <p:nvPicPr>
          <p:cNvPr id="7" name="Image 6"/>
          <p:cNvPicPr>
            <a:picLocks noChangeAspect="1"/>
          </p:cNvPicPr>
          <p:nvPr/>
        </p:nvPicPr>
        <p:blipFill>
          <a:blip r:embed="rId2"/>
          <a:stretch>
            <a:fillRect/>
          </a:stretch>
        </p:blipFill>
        <p:spPr>
          <a:xfrm>
            <a:off x="215516" y="1713228"/>
            <a:ext cx="2830876" cy="3728045"/>
          </a:xfrm>
          <a:prstGeom prst="rect">
            <a:avLst/>
          </a:prstGeom>
        </p:spPr>
      </p:pic>
      <p:pic>
        <p:nvPicPr>
          <p:cNvPr id="8" name="Image 7"/>
          <p:cNvPicPr>
            <a:picLocks noChangeAspect="1"/>
          </p:cNvPicPr>
          <p:nvPr/>
        </p:nvPicPr>
        <p:blipFill>
          <a:blip r:embed="rId3"/>
          <a:stretch>
            <a:fillRect/>
          </a:stretch>
        </p:blipFill>
        <p:spPr>
          <a:xfrm>
            <a:off x="2984716" y="1707186"/>
            <a:ext cx="2847423" cy="3739441"/>
          </a:xfrm>
          <a:prstGeom prst="rect">
            <a:avLst/>
          </a:prstGeom>
        </p:spPr>
      </p:pic>
      <p:sp>
        <p:nvSpPr>
          <p:cNvPr id="9" name="ZoneTexte 8"/>
          <p:cNvSpPr txBox="1"/>
          <p:nvPr/>
        </p:nvSpPr>
        <p:spPr>
          <a:xfrm>
            <a:off x="1115616" y="5595361"/>
            <a:ext cx="3262432" cy="369332"/>
          </a:xfrm>
          <a:prstGeom prst="rect">
            <a:avLst/>
          </a:prstGeom>
          <a:noFill/>
        </p:spPr>
        <p:txBody>
          <a:bodyPr wrap="none" rtlCol="0">
            <a:spAutoFit/>
          </a:bodyPr>
          <a:lstStyle/>
          <a:p>
            <a:r>
              <a:rPr lang="fr-FR" dirty="0" smtClean="0"/>
              <a:t>Instagram </a:t>
            </a:r>
            <a:r>
              <a:rPr lang="fr-FR" dirty="0" err="1" smtClean="0"/>
              <a:t>stream</a:t>
            </a:r>
            <a:r>
              <a:rPr lang="fr-FR" dirty="0" smtClean="0"/>
              <a:t> – 23/9/2015</a:t>
            </a:r>
            <a:endParaRPr lang="fr-FR" dirty="0"/>
          </a:p>
        </p:txBody>
      </p:sp>
      <p:pic>
        <p:nvPicPr>
          <p:cNvPr id="10" name="Image 9"/>
          <p:cNvPicPr>
            <a:picLocks noChangeAspect="1"/>
          </p:cNvPicPr>
          <p:nvPr/>
        </p:nvPicPr>
        <p:blipFill>
          <a:blip r:embed="rId4"/>
          <a:stretch>
            <a:fillRect/>
          </a:stretch>
        </p:blipFill>
        <p:spPr>
          <a:xfrm>
            <a:off x="5909637" y="269220"/>
            <a:ext cx="3115685" cy="5439134"/>
          </a:xfrm>
          <a:prstGeom prst="rect">
            <a:avLst/>
          </a:prstGeom>
        </p:spPr>
      </p:pic>
      <p:sp>
        <p:nvSpPr>
          <p:cNvPr id="11" name="ZoneTexte 10"/>
          <p:cNvSpPr txBox="1"/>
          <p:nvPr/>
        </p:nvSpPr>
        <p:spPr>
          <a:xfrm>
            <a:off x="5909637" y="5738298"/>
            <a:ext cx="2916248" cy="369332"/>
          </a:xfrm>
          <a:prstGeom prst="rect">
            <a:avLst/>
          </a:prstGeom>
          <a:noFill/>
        </p:spPr>
        <p:txBody>
          <a:bodyPr wrap="none" rtlCol="0">
            <a:spAutoFit/>
          </a:bodyPr>
          <a:lstStyle/>
          <a:p>
            <a:r>
              <a:rPr lang="fr-FR" dirty="0" smtClean="0"/>
              <a:t>Twitter </a:t>
            </a:r>
            <a:r>
              <a:rPr lang="fr-FR" dirty="0" err="1" smtClean="0"/>
              <a:t>stream</a:t>
            </a:r>
            <a:r>
              <a:rPr lang="fr-FR" dirty="0" smtClean="0"/>
              <a:t> – 23/9/2015</a:t>
            </a:r>
            <a:endParaRPr lang="fr-FR" dirty="0"/>
          </a:p>
        </p:txBody>
      </p:sp>
    </p:spTree>
    <p:extLst>
      <p:ext uri="{BB962C8B-B14F-4D97-AF65-F5344CB8AC3E}">
        <p14:creationId xmlns:p14="http://schemas.microsoft.com/office/powerpoint/2010/main" val="6737730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More </a:t>
            </a:r>
            <a:r>
              <a:rPr lang="fr-FR" dirty="0" err="1" smtClean="0"/>
              <a:t>recent</a:t>
            </a:r>
            <a:r>
              <a:rPr lang="fr-FR" dirty="0" smtClean="0"/>
              <a:t> </a:t>
            </a:r>
            <a:r>
              <a:rPr lang="fr-FR" dirty="0" err="1" smtClean="0"/>
              <a:t>streams</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6"/>
          </p:nvPr>
        </p:nvSpPr>
        <p:spPr/>
        <p:txBody>
          <a:bodyPr/>
          <a:lstStyle/>
          <a:p>
            <a:pPr>
              <a:defRPr/>
            </a:pPr>
            <a:r>
              <a:rPr lang="fr-FR" smtClean="0"/>
              <a:t>- </a:t>
            </a:r>
            <a:fld id="{3F10DE90-BC0B-4B81-B29C-9917A0F4E27B}" type="slidenum">
              <a:rPr lang="fr-FR" smtClean="0"/>
              <a:pPr>
                <a:defRPr/>
              </a:pPr>
              <a:t>52</a:t>
            </a:fld>
            <a:endParaRPr lang="fr-FR"/>
          </a:p>
        </p:txBody>
      </p:sp>
      <p:sp>
        <p:nvSpPr>
          <p:cNvPr id="6" name="Espace réservé du contenu 5"/>
          <p:cNvSpPr>
            <a:spLocks noGrp="1"/>
          </p:cNvSpPr>
          <p:nvPr>
            <p:ph idx="1"/>
          </p:nvPr>
        </p:nvSpPr>
        <p:spPr/>
        <p:txBody>
          <a:bodyPr/>
          <a:lstStyle/>
          <a:p>
            <a:endParaRPr lang="fr-FR" dirty="0"/>
          </a:p>
        </p:txBody>
      </p:sp>
      <p:pic>
        <p:nvPicPr>
          <p:cNvPr id="8" name="Image 7"/>
          <p:cNvPicPr>
            <a:picLocks noChangeAspect="1"/>
          </p:cNvPicPr>
          <p:nvPr/>
        </p:nvPicPr>
        <p:blipFill>
          <a:blip r:embed="rId2"/>
          <a:stretch>
            <a:fillRect/>
          </a:stretch>
        </p:blipFill>
        <p:spPr>
          <a:xfrm>
            <a:off x="107504" y="1916832"/>
            <a:ext cx="3080454" cy="4086512"/>
          </a:xfrm>
          <a:prstGeom prst="rect">
            <a:avLst/>
          </a:prstGeom>
        </p:spPr>
      </p:pic>
      <p:pic>
        <p:nvPicPr>
          <p:cNvPr id="9" name="Image 8"/>
          <p:cNvPicPr>
            <a:picLocks noChangeAspect="1"/>
          </p:cNvPicPr>
          <p:nvPr/>
        </p:nvPicPr>
        <p:blipFill>
          <a:blip r:embed="rId3"/>
          <a:stretch>
            <a:fillRect/>
          </a:stretch>
        </p:blipFill>
        <p:spPr>
          <a:xfrm>
            <a:off x="3179868" y="1873076"/>
            <a:ext cx="3048316" cy="4109226"/>
          </a:xfrm>
          <a:prstGeom prst="rect">
            <a:avLst/>
          </a:prstGeom>
        </p:spPr>
      </p:pic>
      <p:pic>
        <p:nvPicPr>
          <p:cNvPr id="10" name="Image 9"/>
          <p:cNvPicPr>
            <a:picLocks noChangeAspect="1"/>
          </p:cNvPicPr>
          <p:nvPr/>
        </p:nvPicPr>
        <p:blipFill>
          <a:blip r:embed="rId4"/>
          <a:stretch>
            <a:fillRect/>
          </a:stretch>
        </p:blipFill>
        <p:spPr>
          <a:xfrm>
            <a:off x="6536956" y="-567444"/>
            <a:ext cx="2344313" cy="6860121"/>
          </a:xfrm>
          <a:prstGeom prst="rect">
            <a:avLst/>
          </a:prstGeom>
        </p:spPr>
      </p:pic>
    </p:spTree>
    <p:extLst>
      <p:ext uri="{BB962C8B-B14F-4D97-AF65-F5344CB8AC3E}">
        <p14:creationId xmlns:p14="http://schemas.microsoft.com/office/powerpoint/2010/main" val="15548366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Citizen initiative</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53</a:t>
            </a:fld>
            <a:endParaRPr lang="fr-FR"/>
          </a:p>
        </p:txBody>
      </p:sp>
      <p:sp>
        <p:nvSpPr>
          <p:cNvPr id="8" name="Espace réservé du contenu 7"/>
          <p:cNvSpPr>
            <a:spLocks noGrp="1"/>
          </p:cNvSpPr>
          <p:nvPr>
            <p:ph sz="half" idx="1"/>
          </p:nvPr>
        </p:nvSpPr>
        <p:spPr/>
        <p:txBody>
          <a:bodyPr/>
          <a:lstStyle/>
          <a:p>
            <a:r>
              <a:rPr lang="fr-FR" dirty="0" smtClean="0"/>
              <a:t>Citizen </a:t>
            </a:r>
            <a:r>
              <a:rPr lang="fr-FR" dirty="0" err="1" smtClean="0"/>
              <a:t>create</a:t>
            </a:r>
            <a:r>
              <a:rPr lang="fr-FR" dirty="0" smtClean="0"/>
              <a:t> Facebook pages to </a:t>
            </a:r>
            <a:r>
              <a:rPr lang="fr-FR" dirty="0" err="1" smtClean="0"/>
              <a:t>coordinate</a:t>
            </a:r>
            <a:endParaRPr lang="fr-FR" dirty="0" smtClean="0"/>
          </a:p>
          <a:p>
            <a:r>
              <a:rPr lang="fr-FR" dirty="0" err="1" smtClean="0"/>
              <a:t>Different</a:t>
            </a:r>
            <a:r>
              <a:rPr lang="fr-FR" dirty="0" smtClean="0"/>
              <a:t> dimensions and </a:t>
            </a:r>
            <a:r>
              <a:rPr lang="fr-FR" dirty="0" err="1" smtClean="0"/>
              <a:t>scale</a:t>
            </a:r>
            <a:endParaRPr lang="fr-FR" dirty="0" smtClean="0"/>
          </a:p>
          <a:p>
            <a:r>
              <a:rPr lang="fr-FR" dirty="0" err="1" smtClean="0"/>
              <a:t>Collect</a:t>
            </a:r>
            <a:r>
              <a:rPr lang="fr-FR" dirty="0" smtClean="0"/>
              <a:t> and </a:t>
            </a:r>
            <a:r>
              <a:rPr lang="fr-FR" dirty="0" err="1" smtClean="0"/>
              <a:t>distribute</a:t>
            </a:r>
            <a:r>
              <a:rPr lang="fr-FR" dirty="0" smtClean="0"/>
              <a:t> </a:t>
            </a:r>
            <a:r>
              <a:rPr lang="fr-FR" dirty="0" err="1" smtClean="0"/>
              <a:t>resources</a:t>
            </a:r>
            <a:r>
              <a:rPr lang="fr-FR" dirty="0" smtClean="0"/>
              <a:t> </a:t>
            </a:r>
            <a:r>
              <a:rPr lang="fr-FR" dirty="0" err="1" smtClean="0"/>
              <a:t>directly</a:t>
            </a:r>
            <a:endParaRPr lang="fr-FR" dirty="0"/>
          </a:p>
        </p:txBody>
      </p:sp>
      <p:sp>
        <p:nvSpPr>
          <p:cNvPr id="3" name="Espace réservé du contenu 2"/>
          <p:cNvSpPr>
            <a:spLocks noGrp="1"/>
          </p:cNvSpPr>
          <p:nvPr>
            <p:ph sz="half" idx="13"/>
          </p:nvPr>
        </p:nvSpPr>
        <p:spPr/>
        <p:txBody>
          <a:bodyPr/>
          <a:lstStyle/>
          <a:p>
            <a:endParaRPr lang="fr-FR"/>
          </a:p>
        </p:txBody>
      </p:sp>
      <p:pic>
        <p:nvPicPr>
          <p:cNvPr id="7" name="Image 6"/>
          <p:cNvPicPr>
            <a:picLocks noChangeAspect="1"/>
          </p:cNvPicPr>
          <p:nvPr/>
        </p:nvPicPr>
        <p:blipFill rotWithShape="1">
          <a:blip r:embed="rId2"/>
          <a:srcRect b="3149"/>
          <a:stretch/>
        </p:blipFill>
        <p:spPr>
          <a:xfrm>
            <a:off x="5745647" y="296652"/>
            <a:ext cx="2844316" cy="2950376"/>
          </a:xfrm>
          <a:prstGeom prst="rect">
            <a:avLst/>
          </a:prstGeom>
        </p:spPr>
      </p:pic>
      <p:pic>
        <p:nvPicPr>
          <p:cNvPr id="10" name="Image 9"/>
          <p:cNvPicPr>
            <a:picLocks noChangeAspect="1"/>
          </p:cNvPicPr>
          <p:nvPr/>
        </p:nvPicPr>
        <p:blipFill>
          <a:blip r:embed="rId3"/>
          <a:stretch>
            <a:fillRect/>
          </a:stretch>
        </p:blipFill>
        <p:spPr>
          <a:xfrm>
            <a:off x="5745515" y="3315291"/>
            <a:ext cx="2844448" cy="2957428"/>
          </a:xfrm>
          <a:prstGeom prst="rect">
            <a:avLst/>
          </a:prstGeom>
        </p:spPr>
      </p:pic>
    </p:spTree>
    <p:extLst>
      <p:ext uri="{BB962C8B-B14F-4D97-AF65-F5344CB8AC3E}">
        <p14:creationId xmlns:p14="http://schemas.microsoft.com/office/powerpoint/2010/main" val="1692305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Crowdfunding</a:t>
            </a:r>
            <a:endParaRPr lang="fr-FR" dirty="0"/>
          </a:p>
        </p:txBody>
      </p:sp>
      <p:sp>
        <p:nvSpPr>
          <p:cNvPr id="4" name="Espace réservé de la date 3"/>
          <p:cNvSpPr>
            <a:spLocks noGrp="1"/>
          </p:cNvSpPr>
          <p:nvPr>
            <p:ph type="dt" sz="half" idx="10"/>
          </p:nvPr>
        </p:nvSpPr>
        <p:spPr/>
        <p:txBody>
          <a:bodyPr/>
          <a:lstStyle/>
          <a:p>
            <a:r>
              <a:rPr lang="fr-FR" smtClean="0"/>
              <a:t>29/10/2015</a:t>
            </a:r>
            <a:endParaRPr lang="fr-FR"/>
          </a:p>
        </p:txBody>
      </p:sp>
      <p:sp>
        <p:nvSpPr>
          <p:cNvPr id="5" name="Espace réservé du pied de page 4"/>
          <p:cNvSpPr>
            <a:spLocks noGrp="1"/>
          </p:cNvSpPr>
          <p:nvPr>
            <p:ph type="ftr" sz="quarter" idx="11"/>
          </p:nvPr>
        </p:nvSpPr>
        <p:spPr/>
        <p:txBody>
          <a:bodyPr/>
          <a:lstStyle/>
          <a:p>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r>
              <a:rPr lang="fr-FR" smtClean="0"/>
              <a:t>- </a:t>
            </a:r>
            <a:fld id="{32FEFE3E-5266-48F6-9D02-A7873B043BC0}" type="slidenum">
              <a:rPr lang="fr-FR" smtClean="0"/>
              <a:pPr/>
              <a:t>54</a:t>
            </a:fld>
            <a:endParaRPr lang="fr-FR"/>
          </a:p>
        </p:txBody>
      </p:sp>
      <p:sp>
        <p:nvSpPr>
          <p:cNvPr id="13" name="Espace réservé du contenu 12"/>
          <p:cNvSpPr>
            <a:spLocks noGrp="1"/>
          </p:cNvSpPr>
          <p:nvPr>
            <p:ph sz="half" idx="1"/>
          </p:nvPr>
        </p:nvSpPr>
        <p:spPr/>
        <p:txBody>
          <a:bodyPr/>
          <a:lstStyle/>
          <a:p>
            <a:r>
              <a:rPr lang="fr-FR" dirty="0" smtClean="0"/>
              <a:t>Citizen initiative</a:t>
            </a:r>
          </a:p>
          <a:p>
            <a:r>
              <a:rPr lang="fr-FR" dirty="0" err="1" smtClean="0"/>
              <a:t>With</a:t>
            </a:r>
            <a:r>
              <a:rPr lang="fr-FR" dirty="0" smtClean="0"/>
              <a:t> or </a:t>
            </a:r>
            <a:r>
              <a:rPr lang="fr-FR" dirty="0" err="1" smtClean="0"/>
              <a:t>without</a:t>
            </a:r>
            <a:r>
              <a:rPr lang="fr-FR" dirty="0" smtClean="0"/>
              <a:t> </a:t>
            </a:r>
            <a:r>
              <a:rPr lang="fr-FR" dirty="0" smtClean="0"/>
              <a:t>NGO support</a:t>
            </a:r>
            <a:endParaRPr lang="fr-FR" dirty="0"/>
          </a:p>
        </p:txBody>
      </p:sp>
      <p:sp>
        <p:nvSpPr>
          <p:cNvPr id="3" name="Espace réservé du contenu 2"/>
          <p:cNvSpPr>
            <a:spLocks noGrp="1"/>
          </p:cNvSpPr>
          <p:nvPr>
            <p:ph sz="half" idx="13"/>
          </p:nvPr>
        </p:nvSpPr>
        <p:spPr/>
        <p:txBody>
          <a:bodyPr/>
          <a:lstStyle/>
          <a:p>
            <a:endParaRPr lang="fr-FR"/>
          </a:p>
        </p:txBody>
      </p:sp>
      <p:pic>
        <p:nvPicPr>
          <p:cNvPr id="7" name="Image 6"/>
          <p:cNvPicPr>
            <a:picLocks noChangeAspect="1"/>
          </p:cNvPicPr>
          <p:nvPr/>
        </p:nvPicPr>
        <p:blipFill>
          <a:blip r:embed="rId2"/>
          <a:stretch>
            <a:fillRect/>
          </a:stretch>
        </p:blipFill>
        <p:spPr>
          <a:xfrm>
            <a:off x="5395308" y="3501008"/>
            <a:ext cx="3223230" cy="2787004"/>
          </a:xfrm>
          <a:prstGeom prst="rect">
            <a:avLst/>
          </a:prstGeom>
        </p:spPr>
      </p:pic>
      <p:pic>
        <p:nvPicPr>
          <p:cNvPr id="15" name="Image 14"/>
          <p:cNvPicPr>
            <a:picLocks noChangeAspect="1"/>
          </p:cNvPicPr>
          <p:nvPr/>
        </p:nvPicPr>
        <p:blipFill>
          <a:blip r:embed="rId3"/>
          <a:stretch>
            <a:fillRect/>
          </a:stretch>
        </p:blipFill>
        <p:spPr>
          <a:xfrm>
            <a:off x="5382550" y="656692"/>
            <a:ext cx="3275494" cy="2628296"/>
          </a:xfrm>
          <a:prstGeom prst="rect">
            <a:avLst/>
          </a:prstGeom>
        </p:spPr>
      </p:pic>
    </p:spTree>
    <p:extLst>
      <p:ext uri="{BB962C8B-B14F-4D97-AF65-F5344CB8AC3E}">
        <p14:creationId xmlns:p14="http://schemas.microsoft.com/office/powerpoint/2010/main" val="27678134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Mapping</a:t>
            </a:r>
            <a:r>
              <a:rPr lang="fr-FR" dirty="0" smtClean="0"/>
              <a:t> information about </a:t>
            </a:r>
            <a:r>
              <a:rPr lang="fr-FR" dirty="0" err="1" smtClean="0"/>
              <a:t>aid</a:t>
            </a:r>
            <a:r>
              <a:rPr lang="fr-FR" dirty="0" smtClean="0"/>
              <a:t> initiatives</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55</a:t>
            </a:fld>
            <a:endParaRPr lang="fr-FR"/>
          </a:p>
        </p:txBody>
      </p:sp>
      <p:sp>
        <p:nvSpPr>
          <p:cNvPr id="8" name="Espace réservé du contenu 7"/>
          <p:cNvSpPr>
            <a:spLocks noGrp="1"/>
          </p:cNvSpPr>
          <p:nvPr>
            <p:ph idx="1"/>
          </p:nvPr>
        </p:nvSpPr>
        <p:spPr/>
        <p:txBody>
          <a:bodyPr/>
          <a:lstStyle/>
          <a:p>
            <a:endParaRPr lang="fr-FR"/>
          </a:p>
        </p:txBody>
      </p:sp>
      <p:pic>
        <p:nvPicPr>
          <p:cNvPr id="7" name="Image 6"/>
          <p:cNvPicPr>
            <a:picLocks noChangeAspect="1"/>
          </p:cNvPicPr>
          <p:nvPr/>
        </p:nvPicPr>
        <p:blipFill>
          <a:blip r:embed="rId2"/>
          <a:stretch>
            <a:fillRect/>
          </a:stretch>
        </p:blipFill>
        <p:spPr>
          <a:xfrm>
            <a:off x="249018" y="1772816"/>
            <a:ext cx="8748284" cy="4271248"/>
          </a:xfrm>
          <a:prstGeom prst="rect">
            <a:avLst/>
          </a:prstGeom>
        </p:spPr>
      </p:pic>
    </p:spTree>
    <p:extLst>
      <p:ext uri="{BB962C8B-B14F-4D97-AF65-F5344CB8AC3E}">
        <p14:creationId xmlns:p14="http://schemas.microsoft.com/office/powerpoint/2010/main" val="14360715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e la date 2"/>
          <p:cNvSpPr>
            <a:spLocks noGrp="1"/>
          </p:cNvSpPr>
          <p:nvPr>
            <p:ph type="dt" sz="half" idx="14"/>
          </p:nvPr>
        </p:nvSpPr>
        <p:spPr/>
        <p:txBody>
          <a:bodyPr/>
          <a:lstStyle/>
          <a:p>
            <a:pPr>
              <a:defRPr/>
            </a:pPr>
            <a:r>
              <a:rPr lang="fr-FR" smtClean="0"/>
              <a:t>29/10/2015</a:t>
            </a:r>
            <a:endParaRPr lang="fr-FR"/>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6"/>
          </p:nvPr>
        </p:nvSpPr>
        <p:spPr/>
        <p:txBody>
          <a:bodyPr/>
          <a:lstStyle/>
          <a:p>
            <a:pPr>
              <a:defRPr/>
            </a:pPr>
            <a:r>
              <a:rPr lang="fr-FR" smtClean="0"/>
              <a:t>- </a:t>
            </a:r>
            <a:fld id="{3F10DE90-BC0B-4B81-B29C-9917A0F4E27B}" type="slidenum">
              <a:rPr lang="fr-FR" smtClean="0"/>
              <a:pPr>
                <a:defRPr/>
              </a:pPr>
              <a:t>56</a:t>
            </a:fld>
            <a:endParaRPr lang="fr-FR"/>
          </a:p>
        </p:txBody>
      </p:sp>
      <p:sp>
        <p:nvSpPr>
          <p:cNvPr id="6" name="Espace réservé du contenu 5"/>
          <p:cNvSpPr>
            <a:spLocks noGrp="1"/>
          </p:cNvSpPr>
          <p:nvPr>
            <p:ph idx="1"/>
          </p:nvPr>
        </p:nvSpPr>
        <p:spPr/>
        <p:txBody>
          <a:bodyPr/>
          <a:lstStyle/>
          <a:p>
            <a:endParaRPr lang="fr-FR"/>
          </a:p>
        </p:txBody>
      </p:sp>
      <p:pic>
        <p:nvPicPr>
          <p:cNvPr id="7" name="Image 6"/>
          <p:cNvPicPr>
            <a:picLocks noChangeAspect="1"/>
          </p:cNvPicPr>
          <p:nvPr/>
        </p:nvPicPr>
        <p:blipFill>
          <a:blip r:embed="rId2"/>
          <a:stretch>
            <a:fillRect/>
          </a:stretch>
        </p:blipFill>
        <p:spPr>
          <a:xfrm>
            <a:off x="1475656" y="1700808"/>
            <a:ext cx="6516724" cy="4577155"/>
          </a:xfrm>
          <a:prstGeom prst="rect">
            <a:avLst/>
          </a:prstGeom>
        </p:spPr>
      </p:pic>
      <p:pic>
        <p:nvPicPr>
          <p:cNvPr id="8" name="Image 7"/>
          <p:cNvPicPr>
            <a:picLocks noChangeAspect="1"/>
          </p:cNvPicPr>
          <p:nvPr/>
        </p:nvPicPr>
        <p:blipFill>
          <a:blip r:embed="rId3"/>
          <a:stretch>
            <a:fillRect/>
          </a:stretch>
        </p:blipFill>
        <p:spPr>
          <a:xfrm>
            <a:off x="249079" y="1619897"/>
            <a:ext cx="8894921" cy="4356484"/>
          </a:xfrm>
          <a:prstGeom prst="rect">
            <a:avLst/>
          </a:prstGeom>
        </p:spPr>
      </p:pic>
    </p:spTree>
    <p:extLst>
      <p:ext uri="{BB962C8B-B14F-4D97-AF65-F5344CB8AC3E}">
        <p14:creationId xmlns:p14="http://schemas.microsoft.com/office/powerpoint/2010/main" val="3452108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err="1" smtClean="0"/>
              <a:t>Mapping</a:t>
            </a:r>
            <a:r>
              <a:rPr lang="fr-FR" dirty="0" smtClean="0"/>
              <a:t> of </a:t>
            </a:r>
            <a:r>
              <a:rPr lang="fr-FR" dirty="0" err="1" smtClean="0"/>
              <a:t>events</a:t>
            </a:r>
            <a:r>
              <a:rPr lang="fr-FR" dirty="0" smtClean="0"/>
              <a:t> in </a:t>
            </a:r>
            <a:r>
              <a:rPr lang="fr-FR" dirty="0" err="1" smtClean="0"/>
              <a:t>Syria</a:t>
            </a:r>
            <a:endParaRPr lang="fr-FR" dirty="0"/>
          </a:p>
        </p:txBody>
      </p:sp>
      <p:sp>
        <p:nvSpPr>
          <p:cNvPr id="3" name="Espace réservé de la date 2"/>
          <p:cNvSpPr>
            <a:spLocks noGrp="1"/>
          </p:cNvSpPr>
          <p:nvPr>
            <p:ph type="dt" sz="half" idx="14"/>
          </p:nvPr>
        </p:nvSpPr>
        <p:spPr/>
        <p:txBody>
          <a:bodyPr/>
          <a:lstStyle/>
          <a:p>
            <a:pPr>
              <a:defRPr/>
            </a:pPr>
            <a:r>
              <a:rPr lang="fr-FR" smtClean="0"/>
              <a:t>29/10/2015</a:t>
            </a:r>
            <a:endParaRPr lang="fr-FR"/>
          </a:p>
        </p:txBody>
      </p:sp>
      <p:sp>
        <p:nvSpPr>
          <p:cNvPr id="4" name="Espace réservé du pied de page 3"/>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5" name="Espace réservé du numéro de diapositive 4"/>
          <p:cNvSpPr>
            <a:spLocks noGrp="1"/>
          </p:cNvSpPr>
          <p:nvPr>
            <p:ph type="sldNum" sz="quarter" idx="16"/>
          </p:nvPr>
        </p:nvSpPr>
        <p:spPr/>
        <p:txBody>
          <a:bodyPr/>
          <a:lstStyle/>
          <a:p>
            <a:pPr>
              <a:defRPr/>
            </a:pPr>
            <a:r>
              <a:rPr lang="fr-FR" smtClean="0"/>
              <a:t>- </a:t>
            </a:r>
            <a:fld id="{F2D9AD59-0221-400E-A868-F33C0BCA50B0}" type="slidenum">
              <a:rPr lang="fr-FR" smtClean="0"/>
              <a:pPr>
                <a:defRPr/>
              </a:pPr>
              <a:t>57</a:t>
            </a:fld>
            <a:endParaRPr lang="fr-FR"/>
          </a:p>
        </p:txBody>
      </p:sp>
      <p:sp>
        <p:nvSpPr>
          <p:cNvPr id="10" name="Espace réservé du contenu 9"/>
          <p:cNvSpPr>
            <a:spLocks noGrp="1"/>
          </p:cNvSpPr>
          <p:nvPr>
            <p:ph idx="1"/>
          </p:nvPr>
        </p:nvSpPr>
        <p:spPr/>
        <p:txBody>
          <a:bodyPr/>
          <a:lstStyle/>
          <a:p>
            <a:endParaRPr lang="fr-FR"/>
          </a:p>
        </p:txBody>
      </p:sp>
      <p:pic>
        <p:nvPicPr>
          <p:cNvPr id="8" name="Image 7"/>
          <p:cNvPicPr>
            <a:picLocks noChangeAspect="1"/>
          </p:cNvPicPr>
          <p:nvPr/>
        </p:nvPicPr>
        <p:blipFill>
          <a:blip r:embed="rId2"/>
          <a:stretch>
            <a:fillRect/>
          </a:stretch>
        </p:blipFill>
        <p:spPr>
          <a:xfrm>
            <a:off x="634216" y="1736812"/>
            <a:ext cx="8252344" cy="4087246"/>
          </a:xfrm>
          <a:prstGeom prst="rect">
            <a:avLst/>
          </a:prstGeom>
        </p:spPr>
      </p:pic>
      <p:pic>
        <p:nvPicPr>
          <p:cNvPr id="2" name="Image 1"/>
          <p:cNvPicPr>
            <a:picLocks noChangeAspect="1"/>
          </p:cNvPicPr>
          <p:nvPr/>
        </p:nvPicPr>
        <p:blipFill>
          <a:blip r:embed="rId3"/>
          <a:stretch>
            <a:fillRect/>
          </a:stretch>
        </p:blipFill>
        <p:spPr>
          <a:xfrm>
            <a:off x="323528" y="1737556"/>
            <a:ext cx="8713987" cy="4329476"/>
          </a:xfrm>
          <a:prstGeom prst="rect">
            <a:avLst/>
          </a:prstGeom>
        </p:spPr>
      </p:pic>
    </p:spTree>
    <p:extLst>
      <p:ext uri="{BB962C8B-B14F-4D97-AF65-F5344CB8AC3E}">
        <p14:creationId xmlns:p14="http://schemas.microsoft.com/office/powerpoint/2010/main" val="35143502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Official vs </a:t>
            </a:r>
            <a:r>
              <a:rPr lang="fr-FR" dirty="0" err="1" smtClean="0"/>
              <a:t>citizen</a:t>
            </a:r>
            <a:r>
              <a:rPr lang="fr-FR" dirty="0" smtClean="0"/>
              <a:t> initiative</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58</a:t>
            </a:fld>
            <a:endParaRPr lang="fr-FR"/>
          </a:p>
        </p:txBody>
      </p:sp>
      <p:sp>
        <p:nvSpPr>
          <p:cNvPr id="9" name="Espace réservé du contenu 8"/>
          <p:cNvSpPr>
            <a:spLocks noGrp="1"/>
          </p:cNvSpPr>
          <p:nvPr>
            <p:ph idx="1"/>
          </p:nvPr>
        </p:nvSpPr>
        <p:spPr/>
        <p:txBody>
          <a:bodyPr/>
          <a:lstStyle/>
          <a:p>
            <a:endParaRPr lang="fr-FR"/>
          </a:p>
        </p:txBody>
      </p:sp>
      <p:pic>
        <p:nvPicPr>
          <p:cNvPr id="7" name="Image 6"/>
          <p:cNvPicPr>
            <a:picLocks noChangeAspect="1"/>
          </p:cNvPicPr>
          <p:nvPr/>
        </p:nvPicPr>
        <p:blipFill>
          <a:blip r:embed="rId2"/>
          <a:stretch>
            <a:fillRect/>
          </a:stretch>
        </p:blipFill>
        <p:spPr>
          <a:xfrm>
            <a:off x="215516" y="2312876"/>
            <a:ext cx="4178692" cy="3790070"/>
          </a:xfrm>
          <a:prstGeom prst="rect">
            <a:avLst/>
          </a:prstGeom>
        </p:spPr>
      </p:pic>
      <p:pic>
        <p:nvPicPr>
          <p:cNvPr id="8" name="Image 7"/>
          <p:cNvPicPr>
            <a:picLocks noChangeAspect="1"/>
          </p:cNvPicPr>
          <p:nvPr/>
        </p:nvPicPr>
        <p:blipFill>
          <a:blip r:embed="rId3"/>
          <a:stretch>
            <a:fillRect/>
          </a:stretch>
        </p:blipFill>
        <p:spPr>
          <a:xfrm>
            <a:off x="4781245" y="2312876"/>
            <a:ext cx="3643183" cy="3831328"/>
          </a:xfrm>
          <a:prstGeom prst="rect">
            <a:avLst/>
          </a:prstGeom>
        </p:spPr>
      </p:pic>
    </p:spTree>
    <p:extLst>
      <p:ext uri="{BB962C8B-B14F-4D97-AF65-F5344CB8AC3E}">
        <p14:creationId xmlns:p14="http://schemas.microsoft.com/office/powerpoint/2010/main" val="14462110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Airbnb</a:t>
            </a:r>
            <a:r>
              <a:rPr lang="fr-FR" dirty="0" smtClean="0"/>
              <a:t> for </a:t>
            </a:r>
            <a:r>
              <a:rPr lang="fr-FR" dirty="0" err="1" smtClean="0"/>
              <a:t>refugees</a:t>
            </a:r>
            <a:endParaRPr lang="fr-FR" dirty="0"/>
          </a:p>
        </p:txBody>
      </p:sp>
      <p:sp>
        <p:nvSpPr>
          <p:cNvPr id="4" name="Espace réservé de la date 3"/>
          <p:cNvSpPr>
            <a:spLocks noGrp="1"/>
          </p:cNvSpPr>
          <p:nvPr>
            <p:ph type="dt" sz="half" idx="14"/>
          </p:nvPr>
        </p:nvSpPr>
        <p:spPr/>
        <p:txBody>
          <a:bodyPr/>
          <a:lstStyle/>
          <a:p>
            <a:pPr>
              <a:defRPr/>
            </a:pPr>
            <a:r>
              <a:rPr lang="fr-FR" smtClean="0"/>
              <a:t>29/10/2015</a:t>
            </a:r>
            <a:endParaRPr lang="fr-FR"/>
          </a:p>
        </p:txBody>
      </p:sp>
      <p:sp>
        <p:nvSpPr>
          <p:cNvPr id="5" name="Espace réservé du pied de page 4"/>
          <p:cNvSpPr>
            <a:spLocks noGrp="1"/>
          </p:cNvSpPr>
          <p:nvPr>
            <p:ph type="ftr" sz="quarter" idx="15"/>
          </p:nvPr>
        </p:nvSpPr>
        <p:spPr/>
        <p:txBody>
          <a:bodyPr/>
          <a:lstStyle/>
          <a:p>
            <a:pPr>
              <a:defRPr/>
            </a:pPr>
            <a:r>
              <a:rPr lang="en-US" dirty="0" err="1" smtClean="0"/>
              <a:t>IscramMed</a:t>
            </a:r>
            <a:r>
              <a:rPr lang="en-US" dirty="0" smtClean="0"/>
              <a:t> 2015 Keynote – Large Scale Collaborative Systems and Crisis Management</a:t>
            </a:r>
            <a:endParaRPr lang="fr-FR" dirty="0"/>
          </a:p>
        </p:txBody>
      </p:sp>
      <p:sp>
        <p:nvSpPr>
          <p:cNvPr id="6" name="Espace réservé du numéro de diapositive 5"/>
          <p:cNvSpPr>
            <a:spLocks noGrp="1"/>
          </p:cNvSpPr>
          <p:nvPr>
            <p:ph type="sldNum" sz="quarter" idx="16"/>
          </p:nvPr>
        </p:nvSpPr>
        <p:spPr/>
        <p:txBody>
          <a:bodyPr/>
          <a:lstStyle/>
          <a:p>
            <a:pPr>
              <a:defRPr/>
            </a:pPr>
            <a:r>
              <a:rPr lang="fr-FR" smtClean="0"/>
              <a:t>- </a:t>
            </a:r>
            <a:fld id="{32FEFE3E-5266-48F6-9D02-A7873B043BC0}" type="slidenum">
              <a:rPr lang="fr-FR" smtClean="0"/>
              <a:pPr>
                <a:defRPr/>
              </a:pPr>
              <a:t>59</a:t>
            </a:fld>
            <a:endParaRPr lang="fr-FR"/>
          </a:p>
        </p:txBody>
      </p:sp>
      <p:sp>
        <p:nvSpPr>
          <p:cNvPr id="8" name="Espace réservé du contenu 7"/>
          <p:cNvSpPr>
            <a:spLocks noGrp="1"/>
          </p:cNvSpPr>
          <p:nvPr>
            <p:ph idx="1"/>
          </p:nvPr>
        </p:nvSpPr>
        <p:spPr/>
        <p:txBody>
          <a:bodyPr/>
          <a:lstStyle/>
          <a:p>
            <a:endParaRPr lang="fr-FR"/>
          </a:p>
        </p:txBody>
      </p:sp>
      <p:pic>
        <p:nvPicPr>
          <p:cNvPr id="7" name="Image 6"/>
          <p:cNvPicPr>
            <a:picLocks noChangeAspect="1"/>
          </p:cNvPicPr>
          <p:nvPr/>
        </p:nvPicPr>
        <p:blipFill>
          <a:blip r:embed="rId3"/>
          <a:stretch>
            <a:fillRect/>
          </a:stretch>
        </p:blipFill>
        <p:spPr>
          <a:xfrm>
            <a:off x="1403318" y="3737718"/>
            <a:ext cx="3919233" cy="2613856"/>
          </a:xfrm>
          <a:prstGeom prst="rect">
            <a:avLst/>
          </a:prstGeom>
        </p:spPr>
      </p:pic>
      <p:pic>
        <p:nvPicPr>
          <p:cNvPr id="3" name="Image 2"/>
          <p:cNvPicPr>
            <a:picLocks noChangeAspect="1"/>
          </p:cNvPicPr>
          <p:nvPr/>
        </p:nvPicPr>
        <p:blipFill>
          <a:blip r:embed="rId4"/>
          <a:stretch>
            <a:fillRect/>
          </a:stretch>
        </p:blipFill>
        <p:spPr>
          <a:xfrm>
            <a:off x="5436096" y="1471438"/>
            <a:ext cx="3591251" cy="4880136"/>
          </a:xfrm>
          <a:prstGeom prst="rect">
            <a:avLst/>
          </a:prstGeom>
        </p:spPr>
      </p:pic>
    </p:spTree>
    <p:extLst>
      <p:ext uri="{BB962C8B-B14F-4D97-AF65-F5344CB8AC3E}">
        <p14:creationId xmlns:p14="http://schemas.microsoft.com/office/powerpoint/2010/main" val="3672838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142789"/>
            <a:ext cx="9520310" cy="6345324"/>
          </a:xfrm>
          <a:prstGeom prst="rect">
            <a:avLst/>
          </a:prstGeom>
          <a:effectLst>
            <a:glow rad="127000">
              <a:schemeClr val="accent1">
                <a:alpha val="38000"/>
              </a:schemeClr>
            </a:glow>
          </a:effectLst>
        </p:spPr>
      </p:pic>
      <p:sp>
        <p:nvSpPr>
          <p:cNvPr id="2" name="Titre 1"/>
          <p:cNvSpPr>
            <a:spLocks noGrp="1"/>
          </p:cNvSpPr>
          <p:nvPr>
            <p:ph type="title"/>
          </p:nvPr>
        </p:nvSpPr>
        <p:spPr/>
        <p:txBody>
          <a:bodyPr/>
          <a:lstStyle/>
          <a:p>
            <a:r>
              <a:rPr lang="fr-FR" dirty="0" smtClean="0">
                <a:solidFill>
                  <a:schemeClr val="bg1"/>
                </a:solidFill>
              </a:rPr>
              <a:t>Emergency management organisation</a:t>
            </a:r>
            <a:endParaRPr lang="fr-FR" dirty="0">
              <a:solidFill>
                <a:schemeClr val="bg1"/>
              </a:solidFill>
            </a:endParaRPr>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6</a:t>
            </a:fld>
            <a:endParaRPr lang="fr-FR"/>
          </a:p>
        </p:txBody>
      </p:sp>
      <p:sp>
        <p:nvSpPr>
          <p:cNvPr id="3" name="Espace réservé du contenu 2"/>
          <p:cNvSpPr>
            <a:spLocks noGrp="1"/>
          </p:cNvSpPr>
          <p:nvPr>
            <p:ph sz="half" idx="1"/>
          </p:nvPr>
        </p:nvSpPr>
        <p:spPr/>
        <p:txBody>
          <a:bodyPr/>
          <a:lstStyle/>
          <a:p>
            <a:r>
              <a:rPr lang="fr-FR" dirty="0" smtClean="0">
                <a:solidFill>
                  <a:schemeClr val="bg1"/>
                </a:solidFill>
              </a:rPr>
              <a:t>Multi-</a:t>
            </a:r>
            <a:r>
              <a:rPr lang="fr-FR" dirty="0" err="1" smtClean="0">
                <a:solidFill>
                  <a:schemeClr val="bg1"/>
                </a:solidFill>
              </a:rPr>
              <a:t>organisational</a:t>
            </a:r>
            <a:r>
              <a:rPr lang="fr-FR" dirty="0">
                <a:solidFill>
                  <a:schemeClr val="bg1"/>
                </a:solidFill>
              </a:rPr>
              <a:t> </a:t>
            </a:r>
            <a:r>
              <a:rPr lang="fr-FR" dirty="0" smtClean="0">
                <a:solidFill>
                  <a:schemeClr val="bg1"/>
                </a:solidFill>
              </a:rPr>
              <a:t>: </a:t>
            </a:r>
          </a:p>
          <a:p>
            <a:pPr lvl="1"/>
            <a:r>
              <a:rPr lang="fr-FR" dirty="0" smtClean="0">
                <a:solidFill>
                  <a:schemeClr val="bg1"/>
                </a:solidFill>
              </a:rPr>
              <a:t>Security organisations, </a:t>
            </a:r>
          </a:p>
          <a:p>
            <a:pPr lvl="1"/>
            <a:r>
              <a:rPr lang="fr-FR" dirty="0" err="1">
                <a:solidFill>
                  <a:schemeClr val="bg1"/>
                </a:solidFill>
              </a:rPr>
              <a:t>H</a:t>
            </a:r>
            <a:r>
              <a:rPr lang="fr-FR" dirty="0" err="1" smtClean="0">
                <a:solidFill>
                  <a:schemeClr val="bg1"/>
                </a:solidFill>
              </a:rPr>
              <a:t>ealth</a:t>
            </a:r>
            <a:r>
              <a:rPr lang="fr-FR" dirty="0" smtClean="0">
                <a:solidFill>
                  <a:schemeClr val="bg1"/>
                </a:solidFill>
              </a:rPr>
              <a:t> care organisation, </a:t>
            </a:r>
          </a:p>
          <a:p>
            <a:pPr lvl="1"/>
            <a:r>
              <a:rPr lang="fr-FR" dirty="0" err="1">
                <a:solidFill>
                  <a:schemeClr val="bg1"/>
                </a:solidFill>
              </a:rPr>
              <a:t>S</a:t>
            </a:r>
            <a:r>
              <a:rPr lang="fr-FR" dirty="0" err="1" smtClean="0">
                <a:solidFill>
                  <a:schemeClr val="bg1"/>
                </a:solidFill>
              </a:rPr>
              <a:t>afety</a:t>
            </a:r>
            <a:r>
              <a:rPr lang="fr-FR" dirty="0" smtClean="0">
                <a:solidFill>
                  <a:schemeClr val="bg1"/>
                </a:solidFill>
              </a:rPr>
              <a:t> organisations, </a:t>
            </a:r>
          </a:p>
          <a:p>
            <a:pPr lvl="1"/>
            <a:r>
              <a:rPr lang="fr-FR" dirty="0" err="1" smtClean="0">
                <a:solidFill>
                  <a:schemeClr val="bg1"/>
                </a:solidFill>
              </a:rPr>
              <a:t>Government</a:t>
            </a:r>
            <a:r>
              <a:rPr lang="fr-FR" dirty="0" smtClean="0">
                <a:solidFill>
                  <a:schemeClr val="bg1"/>
                </a:solidFill>
              </a:rPr>
              <a:t> organisations</a:t>
            </a:r>
          </a:p>
        </p:txBody>
      </p:sp>
      <p:sp>
        <p:nvSpPr>
          <p:cNvPr id="8" name="Espace réservé du contenu 7"/>
          <p:cNvSpPr>
            <a:spLocks noGrp="1"/>
          </p:cNvSpPr>
          <p:nvPr>
            <p:ph sz="half" idx="13"/>
          </p:nvPr>
        </p:nvSpPr>
        <p:spPr/>
        <p:txBody>
          <a:bodyPr/>
          <a:lstStyle/>
          <a:p>
            <a:r>
              <a:rPr lang="fr-FR" dirty="0" err="1">
                <a:solidFill>
                  <a:schemeClr val="bg1"/>
                </a:solidFill>
              </a:rPr>
              <a:t>Centralised</a:t>
            </a:r>
            <a:r>
              <a:rPr lang="fr-FR" dirty="0">
                <a:solidFill>
                  <a:schemeClr val="bg1"/>
                </a:solidFill>
              </a:rPr>
              <a:t> </a:t>
            </a:r>
            <a:r>
              <a:rPr lang="fr-FR" dirty="0" smtClean="0">
                <a:solidFill>
                  <a:schemeClr val="bg1"/>
                </a:solidFill>
              </a:rPr>
              <a:t>coordination</a:t>
            </a:r>
          </a:p>
          <a:p>
            <a:r>
              <a:rPr lang="fr-FR" dirty="0" err="1" smtClean="0">
                <a:solidFill>
                  <a:schemeClr val="bg1"/>
                </a:solidFill>
              </a:rPr>
              <a:t>Hierarchical</a:t>
            </a:r>
            <a:endParaRPr lang="fr-FR" dirty="0">
              <a:solidFill>
                <a:schemeClr val="bg1"/>
              </a:solidFill>
            </a:endParaRPr>
          </a:p>
          <a:p>
            <a:endParaRPr lang="fr-FR" dirty="0"/>
          </a:p>
        </p:txBody>
      </p:sp>
    </p:spTree>
    <p:extLst>
      <p:ext uri="{BB962C8B-B14F-4D97-AF65-F5344CB8AC3E}">
        <p14:creationId xmlns:p14="http://schemas.microsoft.com/office/powerpoint/2010/main" val="5481555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New challenges for Collaboration in </a:t>
            </a:r>
            <a:r>
              <a:rPr lang="fr-FR" dirty="0" err="1" smtClean="0"/>
              <a:t>crisis</a:t>
            </a:r>
            <a:r>
              <a:rPr lang="fr-FR" dirty="0" smtClean="0"/>
              <a:t> management</a:t>
            </a:r>
            <a:endParaRPr lang="fr-FR" dirty="0"/>
          </a:p>
        </p:txBody>
      </p:sp>
      <p:sp>
        <p:nvSpPr>
          <p:cNvPr id="3" name="Espace réservé du contenu 2"/>
          <p:cNvSpPr>
            <a:spLocks noGrp="1"/>
          </p:cNvSpPr>
          <p:nvPr>
            <p:ph idx="1"/>
          </p:nvPr>
        </p:nvSpPr>
        <p:spPr/>
        <p:txBody>
          <a:bodyPr/>
          <a:lstStyle/>
          <a:p>
            <a:r>
              <a:rPr lang="fr-FR" dirty="0" err="1" smtClean="0"/>
              <a:t>Fast</a:t>
            </a:r>
            <a:r>
              <a:rPr lang="fr-FR" dirty="0" smtClean="0"/>
              <a:t> set up of large </a:t>
            </a:r>
            <a:r>
              <a:rPr lang="fr-FR" dirty="0" err="1" smtClean="0"/>
              <a:t>scale</a:t>
            </a:r>
            <a:r>
              <a:rPr lang="fr-FR" dirty="0" smtClean="0"/>
              <a:t> collaborative network</a:t>
            </a:r>
          </a:p>
          <a:p>
            <a:r>
              <a:rPr lang="fr-FR" dirty="0" smtClean="0"/>
              <a:t>Coordination at </a:t>
            </a:r>
            <a:r>
              <a:rPr lang="fr-FR" dirty="0" err="1" smtClean="0"/>
              <a:t>different</a:t>
            </a:r>
            <a:r>
              <a:rPr lang="fr-FR" dirty="0" smtClean="0"/>
              <a:t> </a:t>
            </a:r>
            <a:r>
              <a:rPr lang="fr-FR" dirty="0" err="1" smtClean="0"/>
              <a:t>scales</a:t>
            </a:r>
            <a:endParaRPr lang="fr-FR" dirty="0" smtClean="0"/>
          </a:p>
          <a:p>
            <a:pPr lvl="1"/>
            <a:r>
              <a:rPr lang="fr-FR" dirty="0" smtClean="0"/>
              <a:t>People/Organisations</a:t>
            </a:r>
          </a:p>
          <a:p>
            <a:r>
              <a:rPr lang="fr-FR" dirty="0" err="1" smtClean="0"/>
              <a:t>Updating</a:t>
            </a:r>
            <a:r>
              <a:rPr lang="fr-FR" dirty="0" smtClean="0"/>
              <a:t> and sharing data at a large </a:t>
            </a:r>
            <a:r>
              <a:rPr lang="fr-FR" dirty="0" err="1" smtClean="0"/>
              <a:t>scale</a:t>
            </a:r>
            <a:endParaRPr lang="fr-FR" dirty="0" smtClean="0"/>
          </a:p>
          <a:p>
            <a:pPr lvl="1"/>
            <a:r>
              <a:rPr lang="fr-FR" dirty="0" smtClean="0"/>
              <a:t>Trust/</a:t>
            </a:r>
            <a:r>
              <a:rPr lang="fr-FR" dirty="0" err="1" smtClean="0"/>
              <a:t>Privacy</a:t>
            </a:r>
            <a:r>
              <a:rPr lang="fr-FR" dirty="0" smtClean="0"/>
              <a:t> issues</a:t>
            </a:r>
          </a:p>
          <a:p>
            <a:r>
              <a:rPr lang="fr-FR" dirty="0" err="1" smtClean="0"/>
              <a:t>Involvement</a:t>
            </a:r>
            <a:r>
              <a:rPr lang="fr-FR" dirty="0" smtClean="0"/>
              <a:t> of people/The </a:t>
            </a:r>
            <a:r>
              <a:rPr lang="fr-FR" dirty="0" err="1" smtClean="0"/>
              <a:t>crowd</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60</a:t>
            </a:fld>
            <a:endParaRPr lang="fr-FR"/>
          </a:p>
        </p:txBody>
      </p:sp>
    </p:spTree>
    <p:extLst>
      <p:ext uri="{BB962C8B-B14F-4D97-AF65-F5344CB8AC3E}">
        <p14:creationId xmlns:p14="http://schemas.microsoft.com/office/powerpoint/2010/main" val="36202608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ctr"/>
            <a:r>
              <a:rPr lang="fr-FR" dirty="0" smtClean="0"/>
              <a:t>Questions ?</a:t>
            </a:r>
            <a:endParaRPr lang="fr-FR" dirty="0"/>
          </a:p>
        </p:txBody>
      </p:sp>
      <p:sp>
        <p:nvSpPr>
          <p:cNvPr id="8" name="Espace réservé du texte 7"/>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dirty="0"/>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61</a:t>
            </a:fld>
            <a:endParaRPr lang="fr-FR"/>
          </a:p>
        </p:txBody>
      </p:sp>
    </p:spTree>
    <p:extLst>
      <p:ext uri="{BB962C8B-B14F-4D97-AF65-F5344CB8AC3E}">
        <p14:creationId xmlns:p14="http://schemas.microsoft.com/office/powerpoint/2010/main" val="1220264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err="1" smtClean="0"/>
              <a:t>Credits</a:t>
            </a:r>
            <a:endParaRPr lang="fr-FR" dirty="0"/>
          </a:p>
        </p:txBody>
      </p:sp>
      <p:sp>
        <p:nvSpPr>
          <p:cNvPr id="8" name="Espace réservé du contenu 7"/>
          <p:cNvSpPr>
            <a:spLocks noGrp="1"/>
          </p:cNvSpPr>
          <p:nvPr>
            <p:ph idx="1"/>
          </p:nvPr>
        </p:nvSpPr>
        <p:spPr/>
        <p:txBody>
          <a:bodyPr/>
          <a:lstStyle/>
          <a:p>
            <a:r>
              <a:rPr lang="fr-FR" dirty="0" err="1" smtClean="0"/>
              <a:t>Some</a:t>
            </a:r>
            <a:r>
              <a:rPr lang="fr-FR" dirty="0" smtClean="0"/>
              <a:t> slides have been </a:t>
            </a:r>
            <a:r>
              <a:rPr lang="fr-FR" dirty="0" err="1" smtClean="0"/>
              <a:t>prepared</a:t>
            </a:r>
            <a:r>
              <a:rPr lang="fr-FR" dirty="0" smtClean="0"/>
              <a:t> by</a:t>
            </a:r>
          </a:p>
          <a:p>
            <a:pPr lvl="1"/>
            <a:r>
              <a:rPr lang="fr-FR" dirty="0" smtClean="0"/>
              <a:t>Jorn </a:t>
            </a:r>
            <a:r>
              <a:rPr lang="fr-FR" dirty="0" err="1" smtClean="0"/>
              <a:t>Franke</a:t>
            </a:r>
            <a:r>
              <a:rPr lang="fr-FR" dirty="0" smtClean="0"/>
              <a:t> (Activity management)</a:t>
            </a:r>
          </a:p>
          <a:p>
            <a:pPr lvl="1"/>
            <a:r>
              <a:rPr lang="fr-FR" dirty="0" smtClean="0"/>
              <a:t>Gérald </a:t>
            </a:r>
            <a:r>
              <a:rPr lang="fr-FR" dirty="0" err="1" smtClean="0"/>
              <a:t>Oster</a:t>
            </a:r>
            <a:r>
              <a:rPr lang="fr-FR" dirty="0" smtClean="0"/>
              <a:t> (P2P sharing)</a:t>
            </a:r>
          </a:p>
          <a:p>
            <a:pPr lvl="1"/>
            <a:r>
              <a:rPr lang="fr-FR" dirty="0" smtClean="0"/>
              <a:t>Claudia Ignat (Collaborative </a:t>
            </a:r>
            <a:r>
              <a:rPr lang="fr-FR" dirty="0" err="1" smtClean="0"/>
              <a:t>Editing</a:t>
            </a:r>
            <a:r>
              <a:rPr lang="fr-FR" dirty="0" smtClean="0"/>
              <a:t>)</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6789A5F8-C5AD-40C5-9F24-D2B3F53877F9}" type="slidenum">
              <a:rPr lang="fr-FR" smtClean="0"/>
              <a:pPr>
                <a:defRPr/>
              </a:pPr>
              <a:t>62</a:t>
            </a:fld>
            <a:endParaRPr lang="fr-FR"/>
          </a:p>
        </p:txBody>
      </p:sp>
    </p:spTree>
    <p:extLst>
      <p:ext uri="{BB962C8B-B14F-4D97-AF65-F5344CB8AC3E}">
        <p14:creationId xmlns:p14="http://schemas.microsoft.com/office/powerpoint/2010/main" val="361387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0" y="-5704"/>
            <a:ext cx="9640688" cy="6425554"/>
          </a:xfrm>
          <a:prstGeom prst="rect">
            <a:avLst/>
          </a:prstGeom>
        </p:spPr>
      </p:pic>
      <p:sp>
        <p:nvSpPr>
          <p:cNvPr id="2" name="Titre 1"/>
          <p:cNvSpPr>
            <a:spLocks noGrp="1"/>
          </p:cNvSpPr>
          <p:nvPr>
            <p:ph type="title"/>
          </p:nvPr>
        </p:nvSpPr>
        <p:spPr/>
        <p:txBody>
          <a:bodyPr/>
          <a:lstStyle/>
          <a:p>
            <a:r>
              <a:rPr lang="fr-FR" dirty="0" smtClean="0"/>
              <a:t>Collaboration </a:t>
            </a:r>
            <a:r>
              <a:rPr lang="fr-FR" dirty="0" err="1" smtClean="0"/>
              <a:t>partners</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7</a:t>
            </a:fld>
            <a:endParaRPr lang="fr-FR"/>
          </a:p>
        </p:txBody>
      </p:sp>
      <p:sp>
        <p:nvSpPr>
          <p:cNvPr id="3" name="Espace réservé du contenu 2"/>
          <p:cNvSpPr>
            <a:spLocks noGrp="1"/>
          </p:cNvSpPr>
          <p:nvPr>
            <p:ph sz="half" idx="1"/>
          </p:nvPr>
        </p:nvSpPr>
        <p:spPr/>
        <p:txBody>
          <a:bodyPr/>
          <a:lstStyle/>
          <a:p>
            <a:r>
              <a:rPr lang="fr-FR" sz="2000" dirty="0" err="1" smtClean="0">
                <a:solidFill>
                  <a:schemeClr val="bg1"/>
                </a:solidFill>
              </a:rPr>
              <a:t>Traditional</a:t>
            </a:r>
            <a:r>
              <a:rPr lang="fr-FR" sz="2000" dirty="0" smtClean="0">
                <a:solidFill>
                  <a:schemeClr val="bg1"/>
                </a:solidFill>
              </a:rPr>
              <a:t> </a:t>
            </a:r>
            <a:r>
              <a:rPr lang="fr-FR" sz="2000" dirty="0" err="1" smtClean="0">
                <a:solidFill>
                  <a:schemeClr val="bg1"/>
                </a:solidFill>
              </a:rPr>
              <a:t>actors</a:t>
            </a:r>
            <a:endParaRPr lang="fr-FR" sz="2000" dirty="0" smtClean="0">
              <a:solidFill>
                <a:schemeClr val="bg1"/>
              </a:solidFill>
            </a:endParaRPr>
          </a:p>
          <a:p>
            <a:pPr lvl="1"/>
            <a:r>
              <a:rPr lang="fr-FR" sz="1800" dirty="0" smtClean="0">
                <a:solidFill>
                  <a:schemeClr val="bg1"/>
                </a:solidFill>
              </a:rPr>
              <a:t>Police, </a:t>
            </a:r>
          </a:p>
          <a:p>
            <a:pPr lvl="1"/>
            <a:r>
              <a:rPr lang="fr-FR" sz="1800" dirty="0" err="1" smtClean="0">
                <a:solidFill>
                  <a:schemeClr val="bg1"/>
                </a:solidFill>
              </a:rPr>
              <a:t>Firefighters</a:t>
            </a:r>
            <a:r>
              <a:rPr lang="fr-FR" sz="1800" dirty="0" smtClean="0">
                <a:solidFill>
                  <a:schemeClr val="bg1"/>
                </a:solidFill>
              </a:rPr>
              <a:t>, </a:t>
            </a:r>
          </a:p>
          <a:p>
            <a:pPr lvl="1"/>
            <a:r>
              <a:rPr lang="fr-FR" sz="1800" dirty="0" smtClean="0">
                <a:solidFill>
                  <a:schemeClr val="bg1"/>
                </a:solidFill>
              </a:rPr>
              <a:t>Healthcare, </a:t>
            </a:r>
            <a:r>
              <a:rPr lang="fr-FR" sz="1800" dirty="0" err="1" smtClean="0">
                <a:solidFill>
                  <a:schemeClr val="bg1"/>
                </a:solidFill>
              </a:rPr>
              <a:t>Hospitals</a:t>
            </a:r>
            <a:r>
              <a:rPr lang="fr-FR" sz="1800" dirty="0" smtClean="0">
                <a:solidFill>
                  <a:schemeClr val="bg1"/>
                </a:solidFill>
              </a:rPr>
              <a:t>, </a:t>
            </a:r>
          </a:p>
          <a:p>
            <a:pPr lvl="1"/>
            <a:r>
              <a:rPr lang="fr-FR" sz="1800" dirty="0" smtClean="0">
                <a:solidFill>
                  <a:schemeClr val="bg1"/>
                </a:solidFill>
              </a:rPr>
              <a:t>Civil Security, </a:t>
            </a:r>
          </a:p>
          <a:p>
            <a:pPr lvl="1"/>
            <a:r>
              <a:rPr lang="fr-FR" sz="1800" dirty="0" err="1" smtClean="0">
                <a:solidFill>
                  <a:schemeClr val="bg1"/>
                </a:solidFill>
              </a:rPr>
              <a:t>Military</a:t>
            </a:r>
            <a:r>
              <a:rPr lang="fr-FR" sz="1800" dirty="0" smtClean="0">
                <a:solidFill>
                  <a:schemeClr val="bg1"/>
                </a:solidFill>
              </a:rPr>
              <a:t>, </a:t>
            </a:r>
          </a:p>
          <a:p>
            <a:pPr lvl="1"/>
            <a:r>
              <a:rPr lang="fr-FR" sz="1800" dirty="0" err="1" smtClean="0">
                <a:solidFill>
                  <a:schemeClr val="bg1"/>
                </a:solidFill>
              </a:rPr>
              <a:t>Red</a:t>
            </a:r>
            <a:r>
              <a:rPr lang="fr-FR" sz="1800" dirty="0" smtClean="0">
                <a:solidFill>
                  <a:schemeClr val="bg1"/>
                </a:solidFill>
              </a:rPr>
              <a:t> Cross, </a:t>
            </a:r>
          </a:p>
          <a:p>
            <a:pPr lvl="1"/>
            <a:r>
              <a:rPr lang="fr-FR" sz="1800" dirty="0" smtClean="0">
                <a:solidFill>
                  <a:schemeClr val="bg1"/>
                </a:solidFill>
              </a:rPr>
              <a:t>Local Civil servants…</a:t>
            </a:r>
          </a:p>
        </p:txBody>
      </p:sp>
      <p:sp>
        <p:nvSpPr>
          <p:cNvPr id="9" name="Espace réservé du contenu 8"/>
          <p:cNvSpPr>
            <a:spLocks noGrp="1"/>
          </p:cNvSpPr>
          <p:nvPr>
            <p:ph sz="half" idx="13"/>
          </p:nvPr>
        </p:nvSpPr>
        <p:spPr/>
        <p:txBody>
          <a:bodyPr/>
          <a:lstStyle/>
          <a:p>
            <a:r>
              <a:rPr lang="fr-FR" dirty="0">
                <a:solidFill>
                  <a:schemeClr val="bg1"/>
                </a:solidFill>
              </a:rPr>
              <a:t>Ad-Hoc </a:t>
            </a:r>
            <a:r>
              <a:rPr lang="fr-FR" dirty="0" err="1">
                <a:solidFill>
                  <a:schemeClr val="bg1"/>
                </a:solidFill>
              </a:rPr>
              <a:t>actors</a:t>
            </a:r>
            <a:endParaRPr lang="fr-FR" dirty="0">
              <a:solidFill>
                <a:schemeClr val="bg1"/>
              </a:solidFill>
            </a:endParaRPr>
          </a:p>
          <a:p>
            <a:pPr marL="287338" lvl="1" indent="-285750"/>
            <a:r>
              <a:rPr lang="fr-FR" sz="1800" dirty="0" err="1" smtClean="0">
                <a:solidFill>
                  <a:schemeClr val="bg1"/>
                </a:solidFill>
              </a:rPr>
              <a:t>Industry</a:t>
            </a:r>
            <a:r>
              <a:rPr lang="fr-FR" sz="1800" dirty="0" smtClean="0">
                <a:solidFill>
                  <a:schemeClr val="bg1"/>
                </a:solidFill>
              </a:rPr>
              <a:t> </a:t>
            </a:r>
            <a:r>
              <a:rPr lang="fr-FR" sz="1800" dirty="0" err="1">
                <a:solidFill>
                  <a:schemeClr val="bg1"/>
                </a:solidFill>
              </a:rPr>
              <a:t>worker</a:t>
            </a:r>
            <a:r>
              <a:rPr lang="fr-FR" sz="1800" dirty="0">
                <a:solidFill>
                  <a:schemeClr val="bg1"/>
                </a:solidFill>
              </a:rPr>
              <a:t>, </a:t>
            </a:r>
            <a:endParaRPr lang="fr-FR" sz="1800" dirty="0" smtClean="0">
              <a:solidFill>
                <a:schemeClr val="bg1"/>
              </a:solidFill>
            </a:endParaRPr>
          </a:p>
          <a:p>
            <a:pPr marL="287338" lvl="1" indent="-285750"/>
            <a:r>
              <a:rPr lang="fr-FR" sz="1800" dirty="0" smtClean="0">
                <a:solidFill>
                  <a:schemeClr val="bg1"/>
                </a:solidFill>
              </a:rPr>
              <a:t>transportation </a:t>
            </a:r>
            <a:r>
              <a:rPr lang="fr-FR" sz="1800" dirty="0" err="1" smtClean="0">
                <a:solidFill>
                  <a:schemeClr val="bg1"/>
                </a:solidFill>
              </a:rPr>
              <a:t>workers</a:t>
            </a:r>
            <a:endParaRPr lang="fr-FR" sz="1800" dirty="0">
              <a:solidFill>
                <a:schemeClr val="bg1"/>
              </a:solidFill>
            </a:endParaRPr>
          </a:p>
          <a:p>
            <a:pPr marL="287338" lvl="1" indent="-285750"/>
            <a:r>
              <a:rPr lang="fr-FR" sz="1800" dirty="0" err="1" smtClean="0">
                <a:solidFill>
                  <a:schemeClr val="bg1"/>
                </a:solidFill>
              </a:rPr>
              <a:t>Other</a:t>
            </a:r>
            <a:r>
              <a:rPr lang="fr-FR" sz="1800" dirty="0" smtClean="0">
                <a:solidFill>
                  <a:schemeClr val="bg1"/>
                </a:solidFill>
              </a:rPr>
              <a:t> </a:t>
            </a:r>
            <a:r>
              <a:rPr lang="fr-FR" sz="1800" dirty="0" err="1" smtClean="0">
                <a:solidFill>
                  <a:schemeClr val="bg1"/>
                </a:solidFill>
              </a:rPr>
              <a:t>GNOs</a:t>
            </a:r>
            <a:endParaRPr lang="fr-FR" sz="1800" dirty="0">
              <a:solidFill>
                <a:schemeClr val="bg1"/>
              </a:solidFill>
            </a:endParaRPr>
          </a:p>
          <a:p>
            <a:endParaRPr lang="fr-FR" dirty="0">
              <a:solidFill>
                <a:schemeClr val="bg1"/>
              </a:solidFill>
            </a:endParaRPr>
          </a:p>
        </p:txBody>
      </p:sp>
    </p:spTree>
    <p:extLst>
      <p:ext uri="{BB962C8B-B14F-4D97-AF65-F5344CB8AC3E}">
        <p14:creationId xmlns:p14="http://schemas.microsoft.com/office/powerpoint/2010/main" val="2149051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t>
            </a:r>
            <a:r>
              <a:rPr lang="fr-FR" dirty="0" err="1" smtClean="0"/>
              <a:t>hey</a:t>
            </a:r>
            <a:r>
              <a:rPr lang="fr-FR" dirty="0" smtClean="0"/>
              <a:t> </a:t>
            </a:r>
            <a:r>
              <a:rPr lang="fr-FR" dirty="0" err="1" smtClean="0"/>
              <a:t>collaborate</a:t>
            </a:r>
            <a:r>
              <a:rPr lang="fr-FR" dirty="0" smtClean="0"/>
              <a:t> </a:t>
            </a:r>
            <a:r>
              <a:rPr lang="fr-FR" dirty="0" err="1" smtClean="0"/>
              <a:t>with</a:t>
            </a:r>
            <a:endParaRPr lang="fr-FR" dirty="0"/>
          </a:p>
        </p:txBody>
      </p:sp>
      <p:sp>
        <p:nvSpPr>
          <p:cNvPr id="3" name="Espace réservé de la date 2"/>
          <p:cNvSpPr>
            <a:spLocks noGrp="1"/>
          </p:cNvSpPr>
          <p:nvPr>
            <p:ph type="dt" sz="half" idx="10"/>
          </p:nvPr>
        </p:nvSpPr>
        <p:spPr/>
        <p:txBody>
          <a:bodyPr/>
          <a:lstStyle/>
          <a:p>
            <a:pPr>
              <a:defRPr/>
            </a:pPr>
            <a:r>
              <a:rPr lang="fr-FR" smtClean="0"/>
              <a:t>29/10/2015</a:t>
            </a:r>
            <a:endParaRPr lang="fr-FR"/>
          </a:p>
        </p:txBody>
      </p:sp>
      <p:sp>
        <p:nvSpPr>
          <p:cNvPr id="4" name="Espace réservé du pied de page 3"/>
          <p:cNvSpPr>
            <a:spLocks noGrp="1"/>
          </p:cNvSpPr>
          <p:nvPr>
            <p:ph type="ftr" sz="quarter" idx="11"/>
          </p:nvPr>
        </p:nvSpPr>
        <p:spPr/>
        <p:txBody>
          <a:bodyPr/>
          <a:lstStyle/>
          <a:p>
            <a:pPr>
              <a:defRPr/>
            </a:pPr>
            <a:r>
              <a:rPr lang="en-US" smtClean="0"/>
              <a:t>IscramMed 2015 Keynote – Large Scale Collaborative Systems and Crisis Management</a:t>
            </a:r>
            <a:endParaRPr lang="fr-FR" dirty="0"/>
          </a:p>
        </p:txBody>
      </p:sp>
      <p:sp>
        <p:nvSpPr>
          <p:cNvPr id="5" name="Espace réservé du numéro de diapositive 4"/>
          <p:cNvSpPr>
            <a:spLocks noGrp="1"/>
          </p:cNvSpPr>
          <p:nvPr>
            <p:ph type="sldNum" sz="quarter" idx="12"/>
          </p:nvPr>
        </p:nvSpPr>
        <p:spPr/>
        <p:txBody>
          <a:bodyPr/>
          <a:lstStyle/>
          <a:p>
            <a:pPr>
              <a:defRPr/>
            </a:pPr>
            <a:r>
              <a:rPr lang="fr-FR" smtClean="0"/>
              <a:t>- </a:t>
            </a:r>
            <a:fld id="{F2D9AD59-0221-400E-A868-F33C0BCA50B0}" type="slidenum">
              <a:rPr lang="fr-FR" smtClean="0"/>
              <a:pPr>
                <a:defRPr/>
              </a:pPr>
              <a:t>8</a:t>
            </a:fld>
            <a:endParaRPr lang="fr-FR"/>
          </a:p>
        </p:txBody>
      </p:sp>
      <p:sp>
        <p:nvSpPr>
          <p:cNvPr id="6" name="Espace réservé du contenu 5"/>
          <p:cNvSpPr>
            <a:spLocks noGrp="1"/>
          </p:cNvSpPr>
          <p:nvPr>
            <p:ph sz="half" idx="1"/>
          </p:nvPr>
        </p:nvSpPr>
        <p:spPr/>
        <p:txBody>
          <a:bodyPr/>
          <a:lstStyle/>
          <a:p>
            <a:r>
              <a:rPr lang="fr-FR" dirty="0" smtClean="0"/>
              <a:t>Email</a:t>
            </a:r>
          </a:p>
          <a:p>
            <a:r>
              <a:rPr lang="fr-FR" dirty="0" smtClean="0"/>
              <a:t>Phone</a:t>
            </a:r>
          </a:p>
          <a:p>
            <a:r>
              <a:rPr lang="fr-FR" dirty="0" smtClean="0"/>
              <a:t>Radio</a:t>
            </a:r>
          </a:p>
          <a:p>
            <a:r>
              <a:rPr lang="fr-FR" dirty="0" err="1" smtClean="0"/>
              <a:t>Other</a:t>
            </a:r>
            <a:r>
              <a:rPr lang="fr-FR" dirty="0" smtClean="0"/>
              <a:t> ICT Tools</a:t>
            </a:r>
            <a:endParaRPr lang="fr-FR" dirty="0"/>
          </a:p>
        </p:txBody>
      </p:sp>
      <p:sp>
        <p:nvSpPr>
          <p:cNvPr id="7" name="Espace réservé du contenu 6"/>
          <p:cNvSpPr>
            <a:spLocks noGrp="1"/>
          </p:cNvSpPr>
          <p:nvPr>
            <p:ph sz="half" idx="13"/>
          </p:nvPr>
        </p:nvSpPr>
        <p:spPr/>
        <p:txBody>
          <a:bodyPr/>
          <a:lstStyle/>
          <a:p>
            <a:endParaRPr lang="fr-FR" dirty="0"/>
          </a:p>
        </p:txBody>
      </p:sp>
      <p:pic>
        <p:nvPicPr>
          <p:cNvPr id="8" name="Picture 8" descr="outlook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5676" y="4051660"/>
            <a:ext cx="3148781" cy="221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677" y="1401960"/>
            <a:ext cx="3148781" cy="26445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92" y="4051660"/>
            <a:ext cx="2959269" cy="221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5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bs.twimg.com/media/CSBqj1LUAAAqhVc.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340506"/>
            <a:ext cx="9039225" cy="507682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err="1" smtClean="0"/>
              <a:t>When</a:t>
            </a:r>
            <a:r>
              <a:rPr lang="fr-FR" dirty="0" smtClean="0"/>
              <a:t> the </a:t>
            </a:r>
            <a:r>
              <a:rPr lang="fr-FR" dirty="0" err="1" smtClean="0"/>
              <a:t>scale</a:t>
            </a:r>
            <a:r>
              <a:rPr lang="fr-FR" dirty="0" smtClean="0"/>
              <a:t> </a:t>
            </a:r>
            <a:r>
              <a:rPr lang="fr-FR" dirty="0" err="1" smtClean="0"/>
              <a:t>increases</a:t>
            </a:r>
            <a:endParaRPr lang="fr-FR" dirty="0"/>
          </a:p>
        </p:txBody>
      </p:sp>
      <p:sp>
        <p:nvSpPr>
          <p:cNvPr id="4" name="Espace réservé de la date 3"/>
          <p:cNvSpPr>
            <a:spLocks noGrp="1"/>
          </p:cNvSpPr>
          <p:nvPr>
            <p:ph type="dt" sz="half" idx="10"/>
          </p:nvPr>
        </p:nvSpPr>
        <p:spPr/>
        <p:txBody>
          <a:bodyPr/>
          <a:lstStyle/>
          <a:p>
            <a:pPr>
              <a:defRPr/>
            </a:pPr>
            <a:r>
              <a:rPr lang="fr-FR" smtClean="0"/>
              <a:t>29/10/2015</a:t>
            </a:r>
            <a:endParaRPr lang="fr-FR"/>
          </a:p>
        </p:txBody>
      </p:sp>
      <p:sp>
        <p:nvSpPr>
          <p:cNvPr id="5" name="Espace réservé du pied de page 4"/>
          <p:cNvSpPr>
            <a:spLocks noGrp="1"/>
          </p:cNvSpPr>
          <p:nvPr>
            <p:ph type="ftr" sz="quarter" idx="11"/>
          </p:nvPr>
        </p:nvSpPr>
        <p:spPr/>
        <p:txBody>
          <a:bodyPr/>
          <a:lstStyle/>
          <a:p>
            <a:pPr>
              <a:defRPr/>
            </a:pPr>
            <a:r>
              <a:rPr lang="en-US" smtClean="0"/>
              <a:t>IscramMed 2015 Keynote – Large Scale Collaborative Systems and Crisis Management</a:t>
            </a:r>
            <a:endParaRPr lang="fr-FR"/>
          </a:p>
        </p:txBody>
      </p:sp>
      <p:sp>
        <p:nvSpPr>
          <p:cNvPr id="6" name="Espace réservé du numéro de diapositive 5"/>
          <p:cNvSpPr>
            <a:spLocks noGrp="1"/>
          </p:cNvSpPr>
          <p:nvPr>
            <p:ph type="sldNum" sz="quarter" idx="12"/>
          </p:nvPr>
        </p:nvSpPr>
        <p:spPr/>
        <p:txBody>
          <a:bodyPr/>
          <a:lstStyle/>
          <a:p>
            <a:pPr>
              <a:defRPr/>
            </a:pPr>
            <a:r>
              <a:rPr lang="fr-FR" smtClean="0"/>
              <a:t>- </a:t>
            </a:r>
            <a:fld id="{32FEFE3E-5266-48F6-9D02-A7873B043BC0}" type="slidenum">
              <a:rPr lang="fr-FR" smtClean="0"/>
              <a:pPr>
                <a:defRPr/>
              </a:pPr>
              <a:t>9</a:t>
            </a:fld>
            <a:endParaRPr lang="fr-FR"/>
          </a:p>
        </p:txBody>
      </p:sp>
      <p:sp>
        <p:nvSpPr>
          <p:cNvPr id="3" name="Espace réservé du contenu 2"/>
          <p:cNvSpPr>
            <a:spLocks noGrp="1"/>
          </p:cNvSpPr>
          <p:nvPr>
            <p:ph sz="half" idx="1"/>
          </p:nvPr>
        </p:nvSpPr>
        <p:spPr/>
        <p:txBody>
          <a:bodyPr/>
          <a:lstStyle/>
          <a:p>
            <a:r>
              <a:rPr lang="fr-FR" dirty="0" err="1">
                <a:solidFill>
                  <a:schemeClr val="bg1"/>
                </a:solidFill>
              </a:rPr>
              <a:t>Across</a:t>
            </a:r>
            <a:r>
              <a:rPr lang="fr-FR" dirty="0">
                <a:solidFill>
                  <a:schemeClr val="bg1"/>
                </a:solidFill>
              </a:rPr>
              <a:t> </a:t>
            </a:r>
            <a:r>
              <a:rPr lang="fr-FR" dirty="0" err="1">
                <a:solidFill>
                  <a:schemeClr val="bg1"/>
                </a:solidFill>
              </a:rPr>
              <a:t>borders</a:t>
            </a:r>
            <a:endParaRPr lang="fr-FR" dirty="0">
              <a:solidFill>
                <a:schemeClr val="bg1"/>
              </a:solidFill>
            </a:endParaRPr>
          </a:p>
          <a:p>
            <a:r>
              <a:rPr lang="fr-FR" dirty="0" err="1">
                <a:solidFill>
                  <a:schemeClr val="bg1"/>
                </a:solidFill>
              </a:rPr>
              <a:t>Across</a:t>
            </a:r>
            <a:r>
              <a:rPr lang="fr-FR" dirty="0">
                <a:solidFill>
                  <a:schemeClr val="bg1"/>
                </a:solidFill>
              </a:rPr>
              <a:t> organisations</a:t>
            </a:r>
          </a:p>
          <a:p>
            <a:r>
              <a:rPr lang="fr-FR" dirty="0" err="1">
                <a:solidFill>
                  <a:schemeClr val="bg1"/>
                </a:solidFill>
              </a:rPr>
              <a:t>Across</a:t>
            </a:r>
            <a:r>
              <a:rPr lang="fr-FR" dirty="0">
                <a:solidFill>
                  <a:schemeClr val="bg1"/>
                </a:solidFill>
              </a:rPr>
              <a:t> cultures</a:t>
            </a:r>
          </a:p>
          <a:p>
            <a:r>
              <a:rPr lang="fr-FR" dirty="0" err="1">
                <a:solidFill>
                  <a:schemeClr val="bg1"/>
                </a:solidFill>
              </a:rPr>
              <a:t>Across</a:t>
            </a:r>
            <a:r>
              <a:rPr lang="fr-FR" dirty="0">
                <a:solidFill>
                  <a:schemeClr val="bg1"/>
                </a:solidFill>
              </a:rPr>
              <a:t> </a:t>
            </a:r>
            <a:r>
              <a:rPr lang="fr-FR" dirty="0" err="1" smtClean="0">
                <a:solidFill>
                  <a:schemeClr val="bg1"/>
                </a:solidFill>
              </a:rPr>
              <a:t>interests</a:t>
            </a:r>
            <a:endParaRPr lang="fr-FR" dirty="0">
              <a:solidFill>
                <a:schemeClr val="bg1"/>
              </a:solidFill>
            </a:endParaRPr>
          </a:p>
        </p:txBody>
      </p:sp>
      <p:sp>
        <p:nvSpPr>
          <p:cNvPr id="7" name="Espace réservé du contenu 6"/>
          <p:cNvSpPr>
            <a:spLocks noGrp="1"/>
          </p:cNvSpPr>
          <p:nvPr>
            <p:ph sz="half" idx="13"/>
          </p:nvPr>
        </p:nvSpPr>
        <p:spPr/>
        <p:txBody>
          <a:bodyPr/>
          <a:lstStyle/>
          <a:p>
            <a:r>
              <a:rPr lang="fr-FR" dirty="0" err="1" smtClean="0">
                <a:solidFill>
                  <a:schemeClr val="bg1"/>
                </a:solidFill>
              </a:rPr>
              <a:t>Cluttered</a:t>
            </a:r>
            <a:r>
              <a:rPr lang="fr-FR" dirty="0" smtClean="0">
                <a:solidFill>
                  <a:schemeClr val="bg1"/>
                </a:solidFill>
              </a:rPr>
              <a:t> </a:t>
            </a:r>
            <a:r>
              <a:rPr lang="fr-FR" dirty="0">
                <a:solidFill>
                  <a:schemeClr val="bg1"/>
                </a:solidFill>
              </a:rPr>
              <a:t>by</a:t>
            </a:r>
          </a:p>
          <a:p>
            <a:pPr lvl="1"/>
            <a:r>
              <a:rPr lang="fr-FR" dirty="0" err="1">
                <a:solidFill>
                  <a:schemeClr val="bg1"/>
                </a:solidFill>
              </a:rPr>
              <a:t>Political</a:t>
            </a:r>
            <a:r>
              <a:rPr lang="fr-FR" dirty="0">
                <a:solidFill>
                  <a:schemeClr val="bg1"/>
                </a:solidFill>
              </a:rPr>
              <a:t> and </a:t>
            </a:r>
            <a:r>
              <a:rPr lang="fr-FR" dirty="0" err="1">
                <a:solidFill>
                  <a:schemeClr val="bg1"/>
                </a:solidFill>
              </a:rPr>
              <a:t>legal</a:t>
            </a:r>
            <a:r>
              <a:rPr lang="fr-FR" dirty="0">
                <a:solidFill>
                  <a:schemeClr val="bg1"/>
                </a:solidFill>
              </a:rPr>
              <a:t> issues</a:t>
            </a:r>
          </a:p>
          <a:p>
            <a:pPr lvl="1"/>
            <a:r>
              <a:rPr lang="fr-FR" dirty="0">
                <a:solidFill>
                  <a:schemeClr val="bg1"/>
                </a:solidFill>
              </a:rPr>
              <a:t>Limited </a:t>
            </a:r>
            <a:r>
              <a:rPr lang="fr-FR" dirty="0" err="1">
                <a:solidFill>
                  <a:schemeClr val="bg1"/>
                </a:solidFill>
              </a:rPr>
              <a:t>resources</a:t>
            </a:r>
            <a:endParaRPr lang="fr-FR" dirty="0">
              <a:solidFill>
                <a:schemeClr val="bg1"/>
              </a:solidFill>
            </a:endParaRPr>
          </a:p>
          <a:p>
            <a:pPr lvl="1"/>
            <a:r>
              <a:rPr lang="fr-FR" dirty="0" err="1">
                <a:solidFill>
                  <a:schemeClr val="bg1"/>
                </a:solidFill>
              </a:rPr>
              <a:t>Interoperability</a:t>
            </a:r>
            <a:r>
              <a:rPr lang="fr-FR" dirty="0">
                <a:solidFill>
                  <a:schemeClr val="bg1"/>
                </a:solidFill>
              </a:rPr>
              <a:t> issues</a:t>
            </a:r>
          </a:p>
          <a:p>
            <a:pPr lvl="1" indent="0">
              <a:buNone/>
            </a:pPr>
            <a:endParaRPr lang="fr-FR" dirty="0">
              <a:solidFill>
                <a:schemeClr val="bg1"/>
              </a:solidFill>
            </a:endParaRPr>
          </a:p>
          <a:p>
            <a:endParaRPr lang="fr-FR" dirty="0">
              <a:solidFill>
                <a:schemeClr val="bg1"/>
              </a:solidFill>
            </a:endParaRPr>
          </a:p>
        </p:txBody>
      </p:sp>
      <p:sp>
        <p:nvSpPr>
          <p:cNvPr id="8" name="ZoneTexte 7"/>
          <p:cNvSpPr txBox="1"/>
          <p:nvPr/>
        </p:nvSpPr>
        <p:spPr>
          <a:xfrm>
            <a:off x="2987824" y="4864993"/>
            <a:ext cx="3486852" cy="584775"/>
          </a:xfrm>
          <a:prstGeom prst="rect">
            <a:avLst/>
          </a:prstGeom>
          <a:noFill/>
        </p:spPr>
        <p:txBody>
          <a:bodyPr wrap="none" rtlCol="0">
            <a:spAutoFit/>
          </a:bodyPr>
          <a:lstStyle/>
          <a:p>
            <a:r>
              <a:rPr lang="fr-FR" sz="3200" dirty="0" smtClean="0">
                <a:solidFill>
                  <a:schemeClr val="bg1"/>
                </a:solidFill>
              </a:rPr>
              <a:t>It </a:t>
            </a:r>
            <a:r>
              <a:rPr lang="fr-FR" sz="3200" dirty="0" err="1" smtClean="0">
                <a:solidFill>
                  <a:schemeClr val="bg1"/>
                </a:solidFill>
              </a:rPr>
              <a:t>becomes</a:t>
            </a:r>
            <a:r>
              <a:rPr lang="fr-FR" sz="3200" dirty="0" smtClean="0">
                <a:solidFill>
                  <a:schemeClr val="bg1"/>
                </a:solidFill>
              </a:rPr>
              <a:t> </a:t>
            </a:r>
            <a:r>
              <a:rPr lang="fr-FR" sz="3200" dirty="0" err="1" smtClean="0">
                <a:solidFill>
                  <a:schemeClr val="bg1"/>
                </a:solidFill>
              </a:rPr>
              <a:t>messy</a:t>
            </a:r>
            <a:endParaRPr lang="fr-FR" sz="3200" dirty="0">
              <a:solidFill>
                <a:schemeClr val="bg1"/>
              </a:solidFill>
            </a:endParaRPr>
          </a:p>
        </p:txBody>
      </p:sp>
    </p:spTree>
    <p:extLst>
      <p:ext uri="{BB962C8B-B14F-4D97-AF65-F5344CB8AC3E}">
        <p14:creationId xmlns:p14="http://schemas.microsoft.com/office/powerpoint/2010/main" val="29177703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89nAyMrvBnS3V9ApC61Z5A"/>
</p:tagLst>
</file>

<file path=ppt/tags/tag10.xml><?xml version="1.0" encoding="utf-8"?>
<p:tagLst xmlns:a="http://schemas.openxmlformats.org/drawingml/2006/main" xmlns:r="http://schemas.openxmlformats.org/officeDocument/2006/relationships" xmlns:p="http://schemas.openxmlformats.org/presentationml/2006/main">
  <p:tag name="DVSHAPEID" val="hhY5JvUtGhql6hen7AG4lK"/>
</p:tagLst>
</file>

<file path=ppt/tags/tag11.xml><?xml version="1.0" encoding="utf-8"?>
<p:tagLst xmlns:a="http://schemas.openxmlformats.org/drawingml/2006/main" xmlns:r="http://schemas.openxmlformats.org/officeDocument/2006/relationships" xmlns:p="http://schemas.openxmlformats.org/presentationml/2006/main">
  <p:tag name="DVSHAPEID" val="fguagdxwiIRcSpL02w5wxz"/>
</p:tagLst>
</file>

<file path=ppt/tags/tag2.xml><?xml version="1.0" encoding="utf-8"?>
<p:tagLst xmlns:a="http://schemas.openxmlformats.org/drawingml/2006/main" xmlns:r="http://schemas.openxmlformats.org/officeDocument/2006/relationships" xmlns:p="http://schemas.openxmlformats.org/presentationml/2006/main">
  <p:tag name="DVSECTIONID" val="qUZYg4jJnm0CORGQB2jazq"/>
</p:tagLst>
</file>

<file path=ppt/tags/tag3.xml><?xml version="1.0" encoding="utf-8"?>
<p:tagLst xmlns:a="http://schemas.openxmlformats.org/drawingml/2006/main" xmlns:r="http://schemas.openxmlformats.org/officeDocument/2006/relationships" xmlns:p="http://schemas.openxmlformats.org/presentationml/2006/main">
  <p:tag name="DVSECTIONID" val="3jlIJLvZGU00HPbsCyBpfb"/>
</p:tagLst>
</file>

<file path=ppt/tags/tag4.xml><?xml version="1.0" encoding="utf-8"?>
<p:tagLst xmlns:a="http://schemas.openxmlformats.org/drawingml/2006/main" xmlns:r="http://schemas.openxmlformats.org/officeDocument/2006/relationships" xmlns:p="http://schemas.openxmlformats.org/presentationml/2006/main">
  <p:tag name="DVSECTIONID" val="xHMLo3LDgAgSF5zwvttKWi"/>
</p:tagLst>
</file>

<file path=ppt/tags/tag5.xml><?xml version="1.0" encoding="utf-8"?>
<p:tagLst xmlns:a="http://schemas.openxmlformats.org/drawingml/2006/main" xmlns:r="http://schemas.openxmlformats.org/officeDocument/2006/relationships" xmlns:p="http://schemas.openxmlformats.org/presentationml/2006/main">
  <p:tag name="DVSECTIONID" val="Dg9cf1wVXHqH6tsJ1ms884"/>
</p:tagLst>
</file>

<file path=ppt/tags/tag6.xml><?xml version="1.0" encoding="utf-8"?>
<p:tagLst xmlns:a="http://schemas.openxmlformats.org/drawingml/2006/main" xmlns:r="http://schemas.openxmlformats.org/officeDocument/2006/relationships" xmlns:p="http://schemas.openxmlformats.org/presentationml/2006/main">
  <p:tag name="DVSECTIONID" val="Q6n761P1zCRKywUCI2oXsD"/>
</p:tagLst>
</file>

<file path=ppt/tags/tag7.xml><?xml version="1.0" encoding="utf-8"?>
<p:tagLst xmlns:a="http://schemas.openxmlformats.org/drawingml/2006/main" xmlns:r="http://schemas.openxmlformats.org/officeDocument/2006/relationships" xmlns:p="http://schemas.openxmlformats.org/presentationml/2006/main">
  <p:tag name="DVSECTIONID" val="ssjDrXpidqbhmH02oP9DOu"/>
</p:tagLst>
</file>

<file path=ppt/tags/tag8.xml><?xml version="1.0" encoding="utf-8"?>
<p:tagLst xmlns:a="http://schemas.openxmlformats.org/drawingml/2006/main" xmlns:r="http://schemas.openxmlformats.org/officeDocument/2006/relationships" xmlns:p="http://schemas.openxmlformats.org/presentationml/2006/main">
  <p:tag name="DVSECTIONID" val="nnewLr93BFGcEUOsASBhoq"/>
</p:tagLst>
</file>

<file path=ppt/tags/tag9.xml><?xml version="1.0" encoding="utf-8"?>
<p:tagLst xmlns:a="http://schemas.openxmlformats.org/drawingml/2006/main" xmlns:r="http://schemas.openxmlformats.org/officeDocument/2006/relationships" xmlns:p="http://schemas.openxmlformats.org/presentationml/2006/main">
  <p:tag name="DVSECTIONID" val="B936dVeg1x5WOXnxPso2RR"/>
</p:tagLst>
</file>

<file path=ppt/theme/theme1.xml><?xml version="1.0" encoding="utf-8"?>
<a:theme xmlns:a="http://schemas.openxmlformats.org/drawingml/2006/main" name="inr_PPT-sc">
  <a:themeElements>
    <a:clrScheme name="inr-PPT(2)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inr-PPT(2)">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inr-PPT(2)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xte et chapitre orange">
  <a:themeElements>
    <a:clrScheme name="Texte et chapitre oran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orang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oran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exte et chapitre kaki">
  <a:themeElements>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kaki">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uv visuel et sommaire">
  <a:themeElements>
    <a:clrScheme name="Couv visuel et sommai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Couv visuel et sommair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uv visuel et sommai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uv logo equipe  et dernière">
  <a:themeElements>
    <a:clrScheme name="Couv logo equipe  et derniè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Couv logo equipe  et dernièr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uv logo equipe  et derniè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e et chapitre rouge">
  <a:themeElements>
    <a:clrScheme name="Texte et chapitre rou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roug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rou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e et chapitre bleu">
  <a:themeElements>
    <a:clrScheme name="Texte et chapitre bleu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bleu">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bleu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e et chapitre vert">
  <a:themeElements>
    <a:clrScheme name="Texte et chapitre ver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vert">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ver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e et chapitre violet">
  <a:themeElements>
    <a:clrScheme name="Texte et chapitre viole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violet">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viole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e et chapitre gris">
  <a:themeElements>
    <a:clrScheme name="Texte et chapitre gris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gris">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gris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e et chapitre kaki">
  <a:themeElements>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kaki">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24419</TotalTime>
  <Words>2465</Words>
  <Application>Microsoft Office PowerPoint</Application>
  <PresentationFormat>Affichage à l'écran (4:3)</PresentationFormat>
  <Paragraphs>530</Paragraphs>
  <Slides>62</Slides>
  <Notes>23</Notes>
  <HiddenSlides>0</HiddenSlides>
  <MMClips>0</MMClips>
  <ScaleCrop>false</ScaleCrop>
  <HeadingPairs>
    <vt:vector size="8" baseType="variant">
      <vt:variant>
        <vt:lpstr>Polices utilisées</vt:lpstr>
      </vt:variant>
      <vt:variant>
        <vt:i4>8</vt:i4>
      </vt:variant>
      <vt:variant>
        <vt:lpstr>Thème</vt:lpstr>
      </vt:variant>
      <vt:variant>
        <vt:i4>11</vt:i4>
      </vt:variant>
      <vt:variant>
        <vt:lpstr>Serveurs OLE incorporés</vt:lpstr>
      </vt:variant>
      <vt:variant>
        <vt:i4>1</vt:i4>
      </vt:variant>
      <vt:variant>
        <vt:lpstr>Titres des diapositives</vt:lpstr>
      </vt:variant>
      <vt:variant>
        <vt:i4>62</vt:i4>
      </vt:variant>
    </vt:vector>
  </HeadingPairs>
  <TitlesOfParts>
    <vt:vector size="82" baseType="lpstr">
      <vt:lpstr>Arial</vt:lpstr>
      <vt:lpstr>Calibri</vt:lpstr>
      <vt:lpstr>Century Gothic</vt:lpstr>
      <vt:lpstr>Courier New</vt:lpstr>
      <vt:lpstr>Gill Sans MT</vt:lpstr>
      <vt:lpstr>ＭＳ Ｐゴシック</vt:lpstr>
      <vt:lpstr>Times New Roman</vt:lpstr>
      <vt:lpstr>Wingdings</vt:lpstr>
      <vt:lpstr>inr_PPT-sc</vt:lpstr>
      <vt:lpstr>Couv visuel et sommaire</vt:lpstr>
      <vt:lpstr>Couv logo equipe  et dernière</vt:lpstr>
      <vt:lpstr>Texte et chapitre rouge</vt:lpstr>
      <vt:lpstr>Texte et chapitre bleu</vt:lpstr>
      <vt:lpstr>Texte et chapitre vert</vt:lpstr>
      <vt:lpstr>Texte et chapitre violet</vt:lpstr>
      <vt:lpstr>Texte et chapitre gris</vt:lpstr>
      <vt:lpstr>Texte et chapitre kaki</vt:lpstr>
      <vt:lpstr>Texte et chapitre orange</vt:lpstr>
      <vt:lpstr>1_Texte et chapitre kaki</vt:lpstr>
      <vt:lpstr>Visio</vt:lpstr>
      <vt:lpstr>Web Scale collaboration and Crisis Management</vt:lpstr>
      <vt:lpstr>Coast Team</vt:lpstr>
      <vt:lpstr>Présentation PowerPoint</vt:lpstr>
      <vt:lpstr>Goals of the presentation</vt:lpstr>
      <vt:lpstr>Disaster management phases</vt:lpstr>
      <vt:lpstr>Emergency management organisation</vt:lpstr>
      <vt:lpstr>Collaboration partners</vt:lpstr>
      <vt:lpstr>They collaborate with</vt:lpstr>
      <vt:lpstr>When the scale increases</vt:lpstr>
      <vt:lpstr>Variation in crisis</vt:lpstr>
      <vt:lpstr>Hurricane Katrina 2005 </vt:lpstr>
      <vt:lpstr>Coordination issues</vt:lpstr>
      <vt:lpstr>Haiti Earthquake 2006</vt:lpstr>
      <vt:lpstr>Unexpected event at an unexpected scale</vt:lpstr>
      <vt:lpstr>Collaboration Challenges</vt:lpstr>
      <vt:lpstr>Sharing informations</vt:lpstr>
      <vt:lpstr>Sharing with replication</vt:lpstr>
      <vt:lpstr>Real-time Collaborative Editing Applications</vt:lpstr>
      <vt:lpstr>Limitations of RT Collaborative Technologies</vt:lpstr>
      <vt:lpstr>Conflicts management</vt:lpstr>
      <vt:lpstr>Optimistic replication and Collaborative editing</vt:lpstr>
      <vt:lpstr>Testing scalability in GoogleDocs/MUTE</vt:lpstr>
      <vt:lpstr>Delays in GoogleDocs</vt:lpstr>
      <vt:lpstr>Traditional centralized architecture</vt:lpstr>
      <vt:lpstr>Naive p2p Architecture</vt:lpstr>
      <vt:lpstr>Abstract/Configurable p2p architecture</vt:lpstr>
      <vt:lpstr>The Mute P2P editor</vt:lpstr>
      <vt:lpstr>Delays in MUTE</vt:lpstr>
      <vt:lpstr>Hybrid collaboration between organisations</vt:lpstr>
      <vt:lpstr>Ad-Hoc collaboration on the field </vt:lpstr>
      <vt:lpstr>Web based ad-hoc collaboration</vt:lpstr>
      <vt:lpstr>Collaboration Man/Service</vt:lpstr>
      <vt:lpstr>Secure distributed collaboration</vt:lpstr>
      <vt:lpstr>Coordinating actions</vt:lpstr>
      <vt:lpstr>BPM and Crisis Management</vt:lpstr>
      <vt:lpstr>The answer is no/not really/probably not</vt:lpstr>
      <vt:lpstr>Four principles</vt:lpstr>
      <vt:lpstr>Activity and dependency</vt:lpstr>
      <vt:lpstr>Activity and governance</vt:lpstr>
      <vt:lpstr>Inter organisational issues</vt:lpstr>
      <vt:lpstr>Coordination problem awareness</vt:lpstr>
      <vt:lpstr>Implementation on Google Wave</vt:lpstr>
      <vt:lpstr>Experimentation</vt:lpstr>
      <vt:lpstr>A new partner for crisis management: the citizen</vt:lpstr>
      <vt:lpstr>International and official recognition</vt:lpstr>
      <vt:lpstr>Photos help NIWA map Christchurch flood</vt:lpstr>
      <vt:lpstr>Sandy Damage Assessment</vt:lpstr>
      <vt:lpstr>Sandy Map</vt:lpstr>
      <vt:lpstr>Large scale real time coordination</vt:lpstr>
      <vt:lpstr>The Refugee crisis 2015</vt:lpstr>
      <vt:lpstr>The #refugees response </vt:lpstr>
      <vt:lpstr>More recent streams</vt:lpstr>
      <vt:lpstr>Citizen initiative</vt:lpstr>
      <vt:lpstr>Crowdfunding</vt:lpstr>
      <vt:lpstr>Mapping information about aid initiatives</vt:lpstr>
      <vt:lpstr>Présentation PowerPoint</vt:lpstr>
      <vt:lpstr>Mapping of events in Syria</vt:lpstr>
      <vt:lpstr>Official vs citizen initiative</vt:lpstr>
      <vt:lpstr>Airbnb for refugees</vt:lpstr>
      <vt:lpstr>New challenges for Collaboration in crisis management</vt:lpstr>
      <vt:lpstr>Questions ?</vt:lpstr>
      <vt:lpstr>Credits</vt:lpstr>
    </vt:vector>
  </TitlesOfParts>
  <Company>INRIA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SUR 1 OU 2 LIGNES MAXIMUM</dc:title>
  <dc:creator>Anne BRES</dc:creator>
  <cp:lastModifiedBy>Francois Charoy</cp:lastModifiedBy>
  <cp:revision>186</cp:revision>
  <dcterms:created xsi:type="dcterms:W3CDTF">2011-12-20T08:30:59Z</dcterms:created>
  <dcterms:modified xsi:type="dcterms:W3CDTF">2015-10-28T17:03:58Z</dcterms:modified>
</cp:coreProperties>
</file>